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19" r:id="rId4"/>
  </p:sldMasterIdLst>
  <p:notesMasterIdLst>
    <p:notesMasterId r:id="rId34"/>
  </p:notesMasterIdLst>
  <p:handoutMasterIdLst>
    <p:handoutMasterId r:id="rId35"/>
  </p:handoutMasterIdLst>
  <p:sldIdLst>
    <p:sldId id="256" r:id="rId5"/>
    <p:sldId id="325" r:id="rId6"/>
    <p:sldId id="294" r:id="rId7"/>
    <p:sldId id="257" r:id="rId8"/>
    <p:sldId id="311" r:id="rId9"/>
    <p:sldId id="326" r:id="rId10"/>
    <p:sldId id="258" r:id="rId11"/>
    <p:sldId id="260" r:id="rId12"/>
    <p:sldId id="312" r:id="rId13"/>
    <p:sldId id="334" r:id="rId14"/>
    <p:sldId id="332" r:id="rId15"/>
    <p:sldId id="261" r:id="rId16"/>
    <p:sldId id="265" r:id="rId17"/>
    <p:sldId id="267" r:id="rId18"/>
    <p:sldId id="318" r:id="rId19"/>
    <p:sldId id="336" r:id="rId20"/>
    <p:sldId id="337" r:id="rId21"/>
    <p:sldId id="338" r:id="rId22"/>
    <p:sldId id="321" r:id="rId23"/>
    <p:sldId id="339" r:id="rId24"/>
    <p:sldId id="340" r:id="rId25"/>
    <p:sldId id="331" r:id="rId26"/>
    <p:sldId id="317" r:id="rId27"/>
    <p:sldId id="335" r:id="rId28"/>
    <p:sldId id="268" r:id="rId29"/>
    <p:sldId id="341" r:id="rId30"/>
    <p:sldId id="269" r:id="rId31"/>
    <p:sldId id="342" r:id="rId32"/>
    <p:sldId id="343" r:id="rId3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 id="{5F882CF1-BFBB-4AFC-B941-4DFD2755AC5A}">
          <p14:sldIdLst>
            <p14:sldId id="256"/>
            <p14:sldId id="325"/>
            <p14:sldId id="294"/>
            <p14:sldId id="257"/>
            <p14:sldId id="311"/>
            <p14:sldId id="326"/>
            <p14:sldId id="258"/>
            <p14:sldId id="260"/>
            <p14:sldId id="312"/>
            <p14:sldId id="334"/>
            <p14:sldId id="332"/>
            <p14:sldId id="261"/>
            <p14:sldId id="265"/>
            <p14:sldId id="267"/>
            <p14:sldId id="318"/>
            <p14:sldId id="336"/>
            <p14:sldId id="337"/>
            <p14:sldId id="338"/>
            <p14:sldId id="321"/>
            <p14:sldId id="339"/>
            <p14:sldId id="340"/>
            <p14:sldId id="331"/>
            <p14:sldId id="317"/>
            <p14:sldId id="335"/>
            <p14:sldId id="268"/>
            <p14:sldId id="341"/>
            <p14:sldId id="269"/>
            <p14:sldId id="342"/>
            <p14:sldId id="34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22C026-55BA-4ECD-B7B6-FAB7367F14F9}" v="1967" dt="2022-01-07T16:10:30.074"/>
    <p1510:client id="{C6116367-2153-0268-22FF-E33F30B9E4A5}" v="23" dt="2022-01-07T16:06:07.5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udzinski, Laura M." userId="acefb993-7539-4a95-9197-aae1e49c9e39" providerId="ADAL" clId="{8622C026-55BA-4ECD-B7B6-FAB7367F14F9}"/>
    <pc:docChg chg="undo custSel modSld modSection">
      <pc:chgData name="Grudzinski, Laura M." userId="acefb993-7539-4a95-9197-aae1e49c9e39" providerId="ADAL" clId="{8622C026-55BA-4ECD-B7B6-FAB7367F14F9}" dt="2022-01-07T16:10:30.074" v="4091" actId="20577"/>
      <pc:docMkLst>
        <pc:docMk/>
      </pc:docMkLst>
      <pc:sldChg chg="modSp mod">
        <pc:chgData name="Grudzinski, Laura M." userId="acefb993-7539-4a95-9197-aae1e49c9e39" providerId="ADAL" clId="{8622C026-55BA-4ECD-B7B6-FAB7367F14F9}" dt="2022-01-06T19:05:45.557" v="3894" actId="33553"/>
        <pc:sldMkLst>
          <pc:docMk/>
          <pc:sldMk cId="192833572" sldId="256"/>
        </pc:sldMkLst>
        <pc:spChg chg="mod">
          <ac:chgData name="Grudzinski, Laura M." userId="acefb993-7539-4a95-9197-aae1e49c9e39" providerId="ADAL" clId="{8622C026-55BA-4ECD-B7B6-FAB7367F14F9}" dt="2022-01-06T19:05:45.557" v="3894" actId="33553"/>
          <ac:spMkLst>
            <pc:docMk/>
            <pc:sldMk cId="192833572" sldId="256"/>
            <ac:spMk id="5" creationId="{00000000-0000-0000-0000-000000000000}"/>
          </ac:spMkLst>
        </pc:spChg>
        <pc:spChg chg="mod">
          <ac:chgData name="Grudzinski, Laura M." userId="acefb993-7539-4a95-9197-aae1e49c9e39" providerId="ADAL" clId="{8622C026-55BA-4ECD-B7B6-FAB7367F14F9}" dt="2022-01-06T17:40:51.925" v="51" actId="1076"/>
          <ac:spMkLst>
            <pc:docMk/>
            <pc:sldMk cId="192833572" sldId="256"/>
            <ac:spMk id="6" creationId="{00000000-0000-0000-0000-000000000000}"/>
          </ac:spMkLst>
        </pc:spChg>
      </pc:sldChg>
      <pc:sldChg chg="addSp delSp modSp mod">
        <pc:chgData name="Grudzinski, Laura M." userId="acefb993-7539-4a95-9197-aae1e49c9e39" providerId="ADAL" clId="{8622C026-55BA-4ECD-B7B6-FAB7367F14F9}" dt="2022-01-07T16:09:29.324" v="4067" actId="20577"/>
        <pc:sldMkLst>
          <pc:docMk/>
          <pc:sldMk cId="2653344815" sldId="257"/>
        </pc:sldMkLst>
        <pc:spChg chg="mod">
          <ac:chgData name="Grudzinski, Laura M." userId="acefb993-7539-4a95-9197-aae1e49c9e39" providerId="ADAL" clId="{8622C026-55BA-4ECD-B7B6-FAB7367F14F9}" dt="2022-01-06T18:55:05.778" v="2300" actId="120"/>
          <ac:spMkLst>
            <pc:docMk/>
            <pc:sldMk cId="2653344815" sldId="257"/>
            <ac:spMk id="2" creationId="{00000000-0000-0000-0000-000000000000}"/>
          </ac:spMkLst>
        </pc:spChg>
        <pc:spChg chg="add del mod">
          <ac:chgData name="Grudzinski, Laura M." userId="acefb993-7539-4a95-9197-aae1e49c9e39" providerId="ADAL" clId="{8622C026-55BA-4ECD-B7B6-FAB7367F14F9}" dt="2022-01-07T16:09:29.324" v="4067" actId="20577"/>
          <ac:spMkLst>
            <pc:docMk/>
            <pc:sldMk cId="2653344815" sldId="257"/>
            <ac:spMk id="3" creationId="{00000000-0000-0000-0000-000000000000}"/>
          </ac:spMkLst>
        </pc:spChg>
        <pc:spChg chg="add del mod">
          <ac:chgData name="Grudzinski, Laura M." userId="acefb993-7539-4a95-9197-aae1e49c9e39" providerId="ADAL" clId="{8622C026-55BA-4ECD-B7B6-FAB7367F14F9}" dt="2022-01-07T16:06:42.841" v="3939" actId="478"/>
          <ac:spMkLst>
            <pc:docMk/>
            <pc:sldMk cId="2653344815" sldId="257"/>
            <ac:spMk id="5" creationId="{7804595F-F8BC-4EEF-817C-3592DC12142B}"/>
          </ac:spMkLst>
        </pc:spChg>
      </pc:sldChg>
      <pc:sldChg chg="modSp mod">
        <pc:chgData name="Grudzinski, Laura M." userId="acefb993-7539-4a95-9197-aae1e49c9e39" providerId="ADAL" clId="{8622C026-55BA-4ECD-B7B6-FAB7367F14F9}" dt="2022-01-06T18:54:33.008" v="2295" actId="403"/>
        <pc:sldMkLst>
          <pc:docMk/>
          <pc:sldMk cId="3900461822" sldId="258"/>
        </pc:sldMkLst>
        <pc:spChg chg="mod">
          <ac:chgData name="Grudzinski, Laura M." userId="acefb993-7539-4a95-9197-aae1e49c9e39" providerId="ADAL" clId="{8622C026-55BA-4ECD-B7B6-FAB7367F14F9}" dt="2022-01-06T18:54:33.008" v="2295" actId="403"/>
          <ac:spMkLst>
            <pc:docMk/>
            <pc:sldMk cId="3900461822" sldId="258"/>
            <ac:spMk id="2" creationId="{00000000-0000-0000-0000-000000000000}"/>
          </ac:spMkLst>
        </pc:spChg>
        <pc:spChg chg="mod">
          <ac:chgData name="Grudzinski, Laura M." userId="acefb993-7539-4a95-9197-aae1e49c9e39" providerId="ADAL" clId="{8622C026-55BA-4ECD-B7B6-FAB7367F14F9}" dt="2022-01-06T17:47:31.384" v="149" actId="14100"/>
          <ac:spMkLst>
            <pc:docMk/>
            <pc:sldMk cId="3900461822" sldId="258"/>
            <ac:spMk id="3" creationId="{00000000-0000-0000-0000-000000000000}"/>
          </ac:spMkLst>
        </pc:spChg>
      </pc:sldChg>
      <pc:sldChg chg="modSp mod">
        <pc:chgData name="Grudzinski, Laura M." userId="acefb993-7539-4a95-9197-aae1e49c9e39" providerId="ADAL" clId="{8622C026-55BA-4ECD-B7B6-FAB7367F14F9}" dt="2022-01-07T16:09:47.937" v="4073" actId="20577"/>
        <pc:sldMkLst>
          <pc:docMk/>
          <pc:sldMk cId="3514903904" sldId="260"/>
        </pc:sldMkLst>
        <pc:spChg chg="mod">
          <ac:chgData name="Grudzinski, Laura M." userId="acefb993-7539-4a95-9197-aae1e49c9e39" providerId="ADAL" clId="{8622C026-55BA-4ECD-B7B6-FAB7367F14F9}" dt="2022-01-07T16:09:47.937" v="4073" actId="20577"/>
          <ac:spMkLst>
            <pc:docMk/>
            <pc:sldMk cId="3514903904" sldId="260"/>
            <ac:spMk id="2" creationId="{00000000-0000-0000-0000-000000000000}"/>
          </ac:spMkLst>
        </pc:spChg>
        <pc:spChg chg="mod">
          <ac:chgData name="Grudzinski, Laura M." userId="acefb993-7539-4a95-9197-aae1e49c9e39" providerId="ADAL" clId="{8622C026-55BA-4ECD-B7B6-FAB7367F14F9}" dt="2022-01-06T18:53:45.848" v="2290" actId="404"/>
          <ac:spMkLst>
            <pc:docMk/>
            <pc:sldMk cId="3514903904" sldId="260"/>
            <ac:spMk id="4" creationId="{00000000-0000-0000-0000-000000000000}"/>
          </ac:spMkLst>
        </pc:spChg>
      </pc:sldChg>
      <pc:sldChg chg="modSp mod">
        <pc:chgData name="Grudzinski, Laura M." userId="acefb993-7539-4a95-9197-aae1e49c9e39" providerId="ADAL" clId="{8622C026-55BA-4ECD-B7B6-FAB7367F14F9}" dt="2022-01-06T18:52:38.098" v="2270" actId="14100"/>
        <pc:sldMkLst>
          <pc:docMk/>
          <pc:sldMk cId="2676158465" sldId="261"/>
        </pc:sldMkLst>
        <pc:spChg chg="mod">
          <ac:chgData name="Grudzinski, Laura M." userId="acefb993-7539-4a95-9197-aae1e49c9e39" providerId="ADAL" clId="{8622C026-55BA-4ECD-B7B6-FAB7367F14F9}" dt="2022-01-06T18:52:16.928" v="2266" actId="20577"/>
          <ac:spMkLst>
            <pc:docMk/>
            <pc:sldMk cId="2676158465" sldId="261"/>
            <ac:spMk id="2" creationId="{00000000-0000-0000-0000-000000000000}"/>
          </ac:spMkLst>
        </pc:spChg>
        <pc:spChg chg="mod">
          <ac:chgData name="Grudzinski, Laura M." userId="acefb993-7539-4a95-9197-aae1e49c9e39" providerId="ADAL" clId="{8622C026-55BA-4ECD-B7B6-FAB7367F14F9}" dt="2022-01-06T18:52:38.098" v="2270" actId="14100"/>
          <ac:spMkLst>
            <pc:docMk/>
            <pc:sldMk cId="2676158465" sldId="261"/>
            <ac:spMk id="3" creationId="{00000000-0000-0000-0000-000000000000}"/>
          </ac:spMkLst>
        </pc:spChg>
      </pc:sldChg>
      <pc:sldChg chg="modSp mod">
        <pc:chgData name="Grudzinski, Laura M." userId="acefb993-7539-4a95-9197-aae1e49c9e39" providerId="ADAL" clId="{8622C026-55BA-4ECD-B7B6-FAB7367F14F9}" dt="2022-01-06T18:18:38.081" v="1177" actId="1076"/>
        <pc:sldMkLst>
          <pc:docMk/>
          <pc:sldMk cId="2814537607" sldId="265"/>
        </pc:sldMkLst>
        <pc:spChg chg="mod">
          <ac:chgData name="Grudzinski, Laura M." userId="acefb993-7539-4a95-9197-aae1e49c9e39" providerId="ADAL" clId="{8622C026-55BA-4ECD-B7B6-FAB7367F14F9}" dt="2022-01-06T18:18:38.081" v="1177" actId="1076"/>
          <ac:spMkLst>
            <pc:docMk/>
            <pc:sldMk cId="2814537607" sldId="265"/>
            <ac:spMk id="2" creationId="{00000000-0000-0000-0000-000000000000}"/>
          </ac:spMkLst>
        </pc:spChg>
        <pc:spChg chg="mod">
          <ac:chgData name="Grudzinski, Laura M." userId="acefb993-7539-4a95-9197-aae1e49c9e39" providerId="ADAL" clId="{8622C026-55BA-4ECD-B7B6-FAB7367F14F9}" dt="2022-01-06T17:58:18.010" v="1172" actId="2711"/>
          <ac:spMkLst>
            <pc:docMk/>
            <pc:sldMk cId="2814537607" sldId="265"/>
            <ac:spMk id="3" creationId="{00000000-0000-0000-0000-000000000000}"/>
          </ac:spMkLst>
        </pc:spChg>
      </pc:sldChg>
      <pc:sldChg chg="modSp mod">
        <pc:chgData name="Grudzinski, Laura M." userId="acefb993-7539-4a95-9197-aae1e49c9e39" providerId="ADAL" clId="{8622C026-55BA-4ECD-B7B6-FAB7367F14F9}" dt="2022-01-06T18:19:24.355" v="1195" actId="1076"/>
        <pc:sldMkLst>
          <pc:docMk/>
          <pc:sldMk cId="1946053717" sldId="267"/>
        </pc:sldMkLst>
        <pc:spChg chg="mod">
          <ac:chgData name="Grudzinski, Laura M." userId="acefb993-7539-4a95-9197-aae1e49c9e39" providerId="ADAL" clId="{8622C026-55BA-4ECD-B7B6-FAB7367F14F9}" dt="2022-01-06T18:19:24.355" v="1195" actId="1076"/>
          <ac:spMkLst>
            <pc:docMk/>
            <pc:sldMk cId="1946053717" sldId="267"/>
            <ac:spMk id="2" creationId="{00000000-0000-0000-0000-000000000000}"/>
          </ac:spMkLst>
        </pc:spChg>
        <pc:spChg chg="mod">
          <ac:chgData name="Grudzinski, Laura M." userId="acefb993-7539-4a95-9197-aae1e49c9e39" providerId="ADAL" clId="{8622C026-55BA-4ECD-B7B6-FAB7367F14F9}" dt="2022-01-06T18:19:21.094" v="1194" actId="14100"/>
          <ac:spMkLst>
            <pc:docMk/>
            <pc:sldMk cId="1946053717" sldId="267"/>
            <ac:spMk id="3" creationId="{00000000-0000-0000-0000-000000000000}"/>
          </ac:spMkLst>
        </pc:spChg>
      </pc:sldChg>
      <pc:sldChg chg="delSp modSp mod">
        <pc:chgData name="Grudzinski, Laura M." userId="acefb993-7539-4a95-9197-aae1e49c9e39" providerId="ADAL" clId="{8622C026-55BA-4ECD-B7B6-FAB7367F14F9}" dt="2022-01-06T19:03:23.357" v="3696" actId="1076"/>
        <pc:sldMkLst>
          <pc:docMk/>
          <pc:sldMk cId="2017874698" sldId="268"/>
        </pc:sldMkLst>
        <pc:spChg chg="mod">
          <ac:chgData name="Grudzinski, Laura M." userId="acefb993-7539-4a95-9197-aae1e49c9e39" providerId="ADAL" clId="{8622C026-55BA-4ECD-B7B6-FAB7367F14F9}" dt="2022-01-06T19:03:23.357" v="3696" actId="1076"/>
          <ac:spMkLst>
            <pc:docMk/>
            <pc:sldMk cId="2017874698" sldId="268"/>
            <ac:spMk id="2" creationId="{00000000-0000-0000-0000-000000000000}"/>
          </ac:spMkLst>
        </pc:spChg>
        <pc:spChg chg="mod">
          <ac:chgData name="Grudzinski, Laura M." userId="acefb993-7539-4a95-9197-aae1e49c9e39" providerId="ADAL" clId="{8622C026-55BA-4ECD-B7B6-FAB7367F14F9}" dt="2022-01-06T19:03:09.537" v="3690" actId="27636"/>
          <ac:spMkLst>
            <pc:docMk/>
            <pc:sldMk cId="2017874698" sldId="268"/>
            <ac:spMk id="3" creationId="{00000000-0000-0000-0000-000000000000}"/>
          </ac:spMkLst>
        </pc:spChg>
        <pc:picChg chg="mod">
          <ac:chgData name="Grudzinski, Laura M." userId="acefb993-7539-4a95-9197-aae1e49c9e39" providerId="ADAL" clId="{8622C026-55BA-4ECD-B7B6-FAB7367F14F9}" dt="2022-01-06T18:50:26.109" v="2247" actId="1076"/>
          <ac:picMkLst>
            <pc:docMk/>
            <pc:sldMk cId="2017874698" sldId="268"/>
            <ac:picMk id="4" creationId="{00000000-0000-0000-0000-000000000000}"/>
          </ac:picMkLst>
        </pc:picChg>
        <pc:cxnChg chg="del">
          <ac:chgData name="Grudzinski, Laura M." userId="acefb993-7539-4a95-9197-aae1e49c9e39" providerId="ADAL" clId="{8622C026-55BA-4ECD-B7B6-FAB7367F14F9}" dt="2022-01-06T19:03:03.997" v="3688" actId="478"/>
          <ac:cxnSpMkLst>
            <pc:docMk/>
            <pc:sldMk cId="2017874698" sldId="268"/>
            <ac:cxnSpMk id="5" creationId="{00000000-0000-0000-0000-000000000000}"/>
          </ac:cxnSpMkLst>
        </pc:cxnChg>
      </pc:sldChg>
      <pc:sldChg chg="modSp mod">
        <pc:chgData name="Grudzinski, Laura M." userId="acefb993-7539-4a95-9197-aae1e49c9e39" providerId="ADAL" clId="{8622C026-55BA-4ECD-B7B6-FAB7367F14F9}" dt="2022-01-06T18:43:55.122" v="1574" actId="14100"/>
        <pc:sldMkLst>
          <pc:docMk/>
          <pc:sldMk cId="4067727011" sldId="269"/>
        </pc:sldMkLst>
        <pc:spChg chg="mod">
          <ac:chgData name="Grudzinski, Laura M." userId="acefb993-7539-4a95-9197-aae1e49c9e39" providerId="ADAL" clId="{8622C026-55BA-4ECD-B7B6-FAB7367F14F9}" dt="2022-01-06T18:43:55.122" v="1574" actId="14100"/>
          <ac:spMkLst>
            <pc:docMk/>
            <pc:sldMk cId="4067727011" sldId="269"/>
            <ac:spMk id="2" creationId="{00000000-0000-0000-0000-000000000000}"/>
          </ac:spMkLst>
        </pc:spChg>
        <pc:spChg chg="mod">
          <ac:chgData name="Grudzinski, Laura M." userId="acefb993-7539-4a95-9197-aae1e49c9e39" providerId="ADAL" clId="{8622C026-55BA-4ECD-B7B6-FAB7367F14F9}" dt="2022-01-06T18:43:51.189" v="1573" actId="14100"/>
          <ac:spMkLst>
            <pc:docMk/>
            <pc:sldMk cId="4067727011" sldId="269"/>
            <ac:spMk id="3" creationId="{00000000-0000-0000-0000-000000000000}"/>
          </ac:spMkLst>
        </pc:spChg>
      </pc:sldChg>
      <pc:sldChg chg="modSp mod">
        <pc:chgData name="Grudzinski, Laura M." userId="acefb993-7539-4a95-9197-aae1e49c9e39" providerId="ADAL" clId="{8622C026-55BA-4ECD-B7B6-FAB7367F14F9}" dt="2022-01-06T19:30:42.147" v="3917" actId="1076"/>
        <pc:sldMkLst>
          <pc:docMk/>
          <pc:sldMk cId="645378837" sldId="294"/>
        </pc:sldMkLst>
        <pc:spChg chg="mod">
          <ac:chgData name="Grudzinski, Laura M." userId="acefb993-7539-4a95-9197-aae1e49c9e39" providerId="ADAL" clId="{8622C026-55BA-4ECD-B7B6-FAB7367F14F9}" dt="2022-01-06T19:30:42.147" v="3917" actId="1076"/>
          <ac:spMkLst>
            <pc:docMk/>
            <pc:sldMk cId="645378837" sldId="294"/>
            <ac:spMk id="2" creationId="{00000000-0000-0000-0000-000000000000}"/>
          </ac:spMkLst>
        </pc:spChg>
        <pc:spChg chg="mod">
          <ac:chgData name="Grudzinski, Laura M." userId="acefb993-7539-4a95-9197-aae1e49c9e39" providerId="ADAL" clId="{8622C026-55BA-4ECD-B7B6-FAB7367F14F9}" dt="2022-01-06T18:55:43.898" v="2338" actId="14100"/>
          <ac:spMkLst>
            <pc:docMk/>
            <pc:sldMk cId="645378837" sldId="294"/>
            <ac:spMk id="3" creationId="{00000000-0000-0000-0000-000000000000}"/>
          </ac:spMkLst>
        </pc:spChg>
        <pc:picChg chg="mod">
          <ac:chgData name="Grudzinski, Laura M." userId="acefb993-7539-4a95-9197-aae1e49c9e39" providerId="ADAL" clId="{8622C026-55BA-4ECD-B7B6-FAB7367F14F9}" dt="2022-01-06T18:55:46.998" v="2339" actId="1076"/>
          <ac:picMkLst>
            <pc:docMk/>
            <pc:sldMk cId="645378837" sldId="294"/>
            <ac:picMk id="4" creationId="{00000000-0000-0000-0000-000000000000}"/>
          </ac:picMkLst>
        </pc:picChg>
      </pc:sldChg>
      <pc:sldChg chg="modSp mod">
        <pc:chgData name="Grudzinski, Laura M." userId="acefb993-7539-4a95-9197-aae1e49c9e39" providerId="ADAL" clId="{8622C026-55BA-4ECD-B7B6-FAB7367F14F9}" dt="2022-01-07T16:10:30.074" v="4091" actId="20577"/>
        <pc:sldMkLst>
          <pc:docMk/>
          <pc:sldMk cId="1754505529" sldId="311"/>
        </pc:sldMkLst>
        <pc:spChg chg="mod">
          <ac:chgData name="Grudzinski, Laura M." userId="acefb993-7539-4a95-9197-aae1e49c9e39" providerId="ADAL" clId="{8622C026-55BA-4ECD-B7B6-FAB7367F14F9}" dt="2022-01-07T16:10:30.074" v="4091" actId="20577"/>
          <ac:spMkLst>
            <pc:docMk/>
            <pc:sldMk cId="1754505529" sldId="311"/>
            <ac:spMk id="2" creationId="{00000000-0000-0000-0000-000000000000}"/>
          </ac:spMkLst>
        </pc:spChg>
        <pc:spChg chg="mod">
          <ac:chgData name="Grudzinski, Laura M." userId="acefb993-7539-4a95-9197-aae1e49c9e39" providerId="ADAL" clId="{8622C026-55BA-4ECD-B7B6-FAB7367F14F9}" dt="2022-01-06T17:43:41.984" v="85" actId="14100"/>
          <ac:spMkLst>
            <pc:docMk/>
            <pc:sldMk cId="1754505529" sldId="311"/>
            <ac:spMk id="3" creationId="{00000000-0000-0000-0000-000000000000}"/>
          </ac:spMkLst>
        </pc:spChg>
      </pc:sldChg>
      <pc:sldChg chg="modSp mod">
        <pc:chgData name="Grudzinski, Laura M." userId="acefb993-7539-4a95-9197-aae1e49c9e39" providerId="ADAL" clId="{8622C026-55BA-4ECD-B7B6-FAB7367F14F9}" dt="2022-01-06T18:53:32.748" v="2284" actId="14100"/>
        <pc:sldMkLst>
          <pc:docMk/>
          <pc:sldMk cId="3558178730" sldId="312"/>
        </pc:sldMkLst>
        <pc:spChg chg="mod">
          <ac:chgData name="Grudzinski, Laura M." userId="acefb993-7539-4a95-9197-aae1e49c9e39" providerId="ADAL" clId="{8622C026-55BA-4ECD-B7B6-FAB7367F14F9}" dt="2022-01-06T17:50:02.296" v="185" actId="20577"/>
          <ac:spMkLst>
            <pc:docMk/>
            <pc:sldMk cId="3558178730" sldId="312"/>
            <ac:spMk id="2" creationId="{00000000-0000-0000-0000-000000000000}"/>
          </ac:spMkLst>
        </pc:spChg>
        <pc:spChg chg="mod">
          <ac:chgData name="Grudzinski, Laura M." userId="acefb993-7539-4a95-9197-aae1e49c9e39" providerId="ADAL" clId="{8622C026-55BA-4ECD-B7B6-FAB7367F14F9}" dt="2022-01-06T18:53:32.748" v="2284" actId="14100"/>
          <ac:spMkLst>
            <pc:docMk/>
            <pc:sldMk cId="3558178730" sldId="312"/>
            <ac:spMk id="3" creationId="{00000000-0000-0000-0000-000000000000}"/>
          </ac:spMkLst>
        </pc:spChg>
      </pc:sldChg>
      <pc:sldChg chg="delSp modSp mod">
        <pc:chgData name="Grudzinski, Laura M." userId="acefb993-7539-4a95-9197-aae1e49c9e39" providerId="ADAL" clId="{8622C026-55BA-4ECD-B7B6-FAB7367F14F9}" dt="2022-01-06T18:50:36.778" v="2249" actId="14100"/>
        <pc:sldMkLst>
          <pc:docMk/>
          <pc:sldMk cId="3890232043" sldId="317"/>
        </pc:sldMkLst>
        <pc:spChg chg="mod">
          <ac:chgData name="Grudzinski, Laura M." userId="acefb993-7539-4a95-9197-aae1e49c9e39" providerId="ADAL" clId="{8622C026-55BA-4ECD-B7B6-FAB7367F14F9}" dt="2022-01-06T18:50:36.778" v="2249" actId="14100"/>
          <ac:spMkLst>
            <pc:docMk/>
            <pc:sldMk cId="3890232043" sldId="317"/>
            <ac:spMk id="2" creationId="{00000000-0000-0000-0000-000000000000}"/>
          </ac:spMkLst>
        </pc:spChg>
        <pc:spChg chg="mod">
          <ac:chgData name="Grudzinski, Laura M." userId="acefb993-7539-4a95-9197-aae1e49c9e39" providerId="ADAL" clId="{8622C026-55BA-4ECD-B7B6-FAB7367F14F9}" dt="2022-01-06T18:39:37.407" v="1428" actId="1076"/>
          <ac:spMkLst>
            <pc:docMk/>
            <pc:sldMk cId="3890232043" sldId="317"/>
            <ac:spMk id="3" creationId="{00000000-0000-0000-0000-000000000000}"/>
          </ac:spMkLst>
        </pc:spChg>
        <pc:picChg chg="del mod">
          <ac:chgData name="Grudzinski, Laura M." userId="acefb993-7539-4a95-9197-aae1e49c9e39" providerId="ADAL" clId="{8622C026-55BA-4ECD-B7B6-FAB7367F14F9}" dt="2022-01-06T18:39:10.308" v="1423" actId="478"/>
          <ac:picMkLst>
            <pc:docMk/>
            <pc:sldMk cId="3890232043" sldId="317"/>
            <ac:picMk id="4" creationId="{00000000-0000-0000-0000-000000000000}"/>
          </ac:picMkLst>
        </pc:picChg>
      </pc:sldChg>
      <pc:sldChg chg="modSp mod">
        <pc:chgData name="Grudzinski, Laura M." userId="acefb993-7539-4a95-9197-aae1e49c9e39" providerId="ADAL" clId="{8622C026-55BA-4ECD-B7B6-FAB7367F14F9}" dt="2022-01-06T18:21:59.551" v="1212" actId="1076"/>
        <pc:sldMkLst>
          <pc:docMk/>
          <pc:sldMk cId="3451444249" sldId="318"/>
        </pc:sldMkLst>
        <pc:spChg chg="mod">
          <ac:chgData name="Grudzinski, Laura M." userId="acefb993-7539-4a95-9197-aae1e49c9e39" providerId="ADAL" clId="{8622C026-55BA-4ECD-B7B6-FAB7367F14F9}" dt="2022-01-06T18:21:59.551" v="1212" actId="1076"/>
          <ac:spMkLst>
            <pc:docMk/>
            <pc:sldMk cId="3451444249" sldId="318"/>
            <ac:spMk id="2" creationId="{00000000-0000-0000-0000-000000000000}"/>
          </ac:spMkLst>
        </pc:spChg>
        <pc:spChg chg="mod">
          <ac:chgData name="Grudzinski, Laura M." userId="acefb993-7539-4a95-9197-aae1e49c9e39" providerId="ADAL" clId="{8622C026-55BA-4ECD-B7B6-FAB7367F14F9}" dt="2022-01-06T18:21:55.346" v="1211" actId="14100"/>
          <ac:spMkLst>
            <pc:docMk/>
            <pc:sldMk cId="3451444249" sldId="318"/>
            <ac:spMk id="3" creationId="{00000000-0000-0000-0000-000000000000}"/>
          </ac:spMkLst>
        </pc:spChg>
      </pc:sldChg>
      <pc:sldChg chg="modSp mod">
        <pc:chgData name="Grudzinski, Laura M." userId="acefb993-7539-4a95-9197-aae1e49c9e39" providerId="ADAL" clId="{8622C026-55BA-4ECD-B7B6-FAB7367F14F9}" dt="2022-01-06T18:35:14.362" v="1252" actId="403"/>
        <pc:sldMkLst>
          <pc:docMk/>
          <pc:sldMk cId="1018445659" sldId="321"/>
        </pc:sldMkLst>
        <pc:spChg chg="mod">
          <ac:chgData name="Grudzinski, Laura M." userId="acefb993-7539-4a95-9197-aae1e49c9e39" providerId="ADAL" clId="{8622C026-55BA-4ECD-B7B6-FAB7367F14F9}" dt="2022-01-06T18:34:54.471" v="1245" actId="403"/>
          <ac:spMkLst>
            <pc:docMk/>
            <pc:sldMk cId="1018445659" sldId="321"/>
            <ac:spMk id="2" creationId="{00000000-0000-0000-0000-000000000000}"/>
          </ac:spMkLst>
        </pc:spChg>
        <pc:spChg chg="mod">
          <ac:chgData name="Grudzinski, Laura M." userId="acefb993-7539-4a95-9197-aae1e49c9e39" providerId="ADAL" clId="{8622C026-55BA-4ECD-B7B6-FAB7367F14F9}" dt="2022-01-06T18:35:14.362" v="1252" actId="403"/>
          <ac:spMkLst>
            <pc:docMk/>
            <pc:sldMk cId="1018445659" sldId="321"/>
            <ac:spMk id="3" creationId="{00000000-0000-0000-0000-000000000000}"/>
          </ac:spMkLst>
        </pc:spChg>
      </pc:sldChg>
      <pc:sldChg chg="modSp mod">
        <pc:chgData name="Grudzinski, Laura M." userId="acefb993-7539-4a95-9197-aae1e49c9e39" providerId="ADAL" clId="{8622C026-55BA-4ECD-B7B6-FAB7367F14F9}" dt="2022-01-06T18:56:07.358" v="2345" actId="1076"/>
        <pc:sldMkLst>
          <pc:docMk/>
          <pc:sldMk cId="3208826179" sldId="325"/>
        </pc:sldMkLst>
        <pc:spChg chg="mod">
          <ac:chgData name="Grudzinski, Laura M." userId="acefb993-7539-4a95-9197-aae1e49c9e39" providerId="ADAL" clId="{8622C026-55BA-4ECD-B7B6-FAB7367F14F9}" dt="2022-01-06T18:56:03.968" v="2344" actId="1076"/>
          <ac:spMkLst>
            <pc:docMk/>
            <pc:sldMk cId="3208826179" sldId="325"/>
            <ac:spMk id="2" creationId="{00000000-0000-0000-0000-000000000000}"/>
          </ac:spMkLst>
        </pc:spChg>
        <pc:spChg chg="mod">
          <ac:chgData name="Grudzinski, Laura M." userId="acefb993-7539-4a95-9197-aae1e49c9e39" providerId="ADAL" clId="{8622C026-55BA-4ECD-B7B6-FAB7367F14F9}" dt="2022-01-06T17:39:13.019" v="41" actId="14100"/>
          <ac:spMkLst>
            <pc:docMk/>
            <pc:sldMk cId="3208826179" sldId="325"/>
            <ac:spMk id="3" creationId="{00000000-0000-0000-0000-000000000000}"/>
          </ac:spMkLst>
        </pc:spChg>
        <pc:picChg chg="mod">
          <ac:chgData name="Grudzinski, Laura M." userId="acefb993-7539-4a95-9197-aae1e49c9e39" providerId="ADAL" clId="{8622C026-55BA-4ECD-B7B6-FAB7367F14F9}" dt="2022-01-06T18:56:07.358" v="2345" actId="1076"/>
          <ac:picMkLst>
            <pc:docMk/>
            <pc:sldMk cId="3208826179" sldId="325"/>
            <ac:picMk id="4" creationId="{00000000-0000-0000-0000-000000000000}"/>
          </ac:picMkLst>
        </pc:picChg>
      </pc:sldChg>
      <pc:sldChg chg="modSp mod">
        <pc:chgData name="Grudzinski, Laura M." userId="acefb993-7539-4a95-9197-aae1e49c9e39" providerId="ADAL" clId="{8622C026-55BA-4ECD-B7B6-FAB7367F14F9}" dt="2022-01-07T16:08:53.395" v="4064" actId="20577"/>
        <pc:sldMkLst>
          <pc:docMk/>
          <pc:sldMk cId="4035100303" sldId="326"/>
        </pc:sldMkLst>
        <pc:spChg chg="mod">
          <ac:chgData name="Grudzinski, Laura M." userId="acefb993-7539-4a95-9197-aae1e49c9e39" providerId="ADAL" clId="{8622C026-55BA-4ECD-B7B6-FAB7367F14F9}" dt="2022-01-06T18:54:41.148" v="2296" actId="2711"/>
          <ac:spMkLst>
            <pc:docMk/>
            <pc:sldMk cId="4035100303" sldId="326"/>
            <ac:spMk id="2" creationId="{00000000-0000-0000-0000-000000000000}"/>
          </ac:spMkLst>
        </pc:spChg>
        <pc:spChg chg="mod">
          <ac:chgData name="Grudzinski, Laura M." userId="acefb993-7539-4a95-9197-aae1e49c9e39" providerId="ADAL" clId="{8622C026-55BA-4ECD-B7B6-FAB7367F14F9}" dt="2022-01-07T16:08:53.395" v="4064" actId="20577"/>
          <ac:spMkLst>
            <pc:docMk/>
            <pc:sldMk cId="4035100303" sldId="326"/>
            <ac:spMk id="3" creationId="{00000000-0000-0000-0000-000000000000}"/>
          </ac:spMkLst>
        </pc:spChg>
      </pc:sldChg>
      <pc:sldChg chg="addSp modSp mod">
        <pc:chgData name="Grudzinski, Laura M." userId="acefb993-7539-4a95-9197-aae1e49c9e39" providerId="ADAL" clId="{8622C026-55BA-4ECD-B7B6-FAB7367F14F9}" dt="2022-01-06T19:06:20.867" v="3896" actId="962"/>
        <pc:sldMkLst>
          <pc:docMk/>
          <pc:sldMk cId="2533140399" sldId="331"/>
        </pc:sldMkLst>
        <pc:spChg chg="add mod ord">
          <ac:chgData name="Grudzinski, Laura M." userId="acefb993-7539-4a95-9197-aae1e49c9e39" providerId="ADAL" clId="{8622C026-55BA-4ECD-B7B6-FAB7367F14F9}" dt="2022-01-06T19:06:14.067" v="3895" actId="13244"/>
          <ac:spMkLst>
            <pc:docMk/>
            <pc:sldMk cId="2533140399" sldId="331"/>
            <ac:spMk id="2" creationId="{06E5ABC9-D06E-46AB-889E-98FB19CACFFE}"/>
          </ac:spMkLst>
        </pc:spChg>
        <pc:spChg chg="mod">
          <ac:chgData name="Grudzinski, Laura M." userId="acefb993-7539-4a95-9197-aae1e49c9e39" providerId="ADAL" clId="{8622C026-55BA-4ECD-B7B6-FAB7367F14F9}" dt="2022-01-06T19:06:20.867" v="3896" actId="962"/>
          <ac:spMkLst>
            <pc:docMk/>
            <pc:sldMk cId="2533140399" sldId="331"/>
            <ac:spMk id="3" creationId="{00000000-0000-0000-0000-000000000000}"/>
          </ac:spMkLst>
        </pc:spChg>
        <pc:picChg chg="mod">
          <ac:chgData name="Grudzinski, Laura M." userId="acefb993-7539-4a95-9197-aae1e49c9e39" providerId="ADAL" clId="{8622C026-55BA-4ECD-B7B6-FAB7367F14F9}" dt="2022-01-06T19:05:09.877" v="3735" actId="1076"/>
          <ac:picMkLst>
            <pc:docMk/>
            <pc:sldMk cId="2533140399" sldId="331"/>
            <ac:picMk id="1029" creationId="{00000000-0000-0000-0000-000000000000}"/>
          </ac:picMkLst>
        </pc:picChg>
      </pc:sldChg>
      <pc:sldChg chg="modSp mod">
        <pc:chgData name="Grudzinski, Laura M." userId="acefb993-7539-4a95-9197-aae1e49c9e39" providerId="ADAL" clId="{8622C026-55BA-4ECD-B7B6-FAB7367F14F9}" dt="2022-01-06T19:04:20.487" v="3722" actId="33553"/>
        <pc:sldMkLst>
          <pc:docMk/>
          <pc:sldMk cId="2703428" sldId="332"/>
        </pc:sldMkLst>
        <pc:spChg chg="mod">
          <ac:chgData name="Grudzinski, Laura M." userId="acefb993-7539-4a95-9197-aae1e49c9e39" providerId="ADAL" clId="{8622C026-55BA-4ECD-B7B6-FAB7367F14F9}" dt="2022-01-06T19:04:20.487" v="3722" actId="33553"/>
          <ac:spMkLst>
            <pc:docMk/>
            <pc:sldMk cId="2703428" sldId="332"/>
            <ac:spMk id="4" creationId="{00000000-0000-0000-0000-000000000000}"/>
          </ac:spMkLst>
        </pc:spChg>
        <pc:spChg chg="mod">
          <ac:chgData name="Grudzinski, Laura M." userId="acefb993-7539-4a95-9197-aae1e49c9e39" providerId="ADAL" clId="{8622C026-55BA-4ECD-B7B6-FAB7367F14F9}" dt="2022-01-06T19:00:55.817" v="3225" actId="962"/>
          <ac:spMkLst>
            <pc:docMk/>
            <pc:sldMk cId="2703428" sldId="332"/>
            <ac:spMk id="16" creationId="{00000000-0000-0000-0000-000000000000}"/>
          </ac:spMkLst>
        </pc:spChg>
        <pc:graphicFrameChg chg="mod">
          <ac:chgData name="Grudzinski, Laura M." userId="acefb993-7539-4a95-9197-aae1e49c9e39" providerId="ADAL" clId="{8622C026-55BA-4ECD-B7B6-FAB7367F14F9}" dt="2022-01-06T19:02:17.007" v="3687" actId="962"/>
          <ac:graphicFrameMkLst>
            <pc:docMk/>
            <pc:sldMk cId="2703428" sldId="332"/>
            <ac:graphicFrameMk id="2" creationId="{00000000-0000-0000-0000-000000000000}"/>
          </ac:graphicFrameMkLst>
        </pc:graphicFrameChg>
      </pc:sldChg>
      <pc:sldChg chg="modSp mod">
        <pc:chgData name="Grudzinski, Laura M." userId="acefb993-7539-4a95-9197-aae1e49c9e39" providerId="ADAL" clId="{8622C026-55BA-4ECD-B7B6-FAB7367F14F9}" dt="2022-01-06T18:59:23.728" v="2719" actId="962"/>
        <pc:sldMkLst>
          <pc:docMk/>
          <pc:sldMk cId="3118852694" sldId="334"/>
        </pc:sldMkLst>
        <pc:spChg chg="mod">
          <ac:chgData name="Grudzinski, Laura M." userId="acefb993-7539-4a95-9197-aae1e49c9e39" providerId="ADAL" clId="{8622C026-55BA-4ECD-B7B6-FAB7367F14F9}" dt="2022-01-06T18:53:07.668" v="2279" actId="403"/>
          <ac:spMkLst>
            <pc:docMk/>
            <pc:sldMk cId="3118852694" sldId="334"/>
            <ac:spMk id="2" creationId="{00000000-0000-0000-0000-000000000000}"/>
          </ac:spMkLst>
        </pc:spChg>
        <pc:graphicFrameChg chg="mod">
          <ac:chgData name="Grudzinski, Laura M." userId="acefb993-7539-4a95-9197-aae1e49c9e39" providerId="ADAL" clId="{8622C026-55BA-4ECD-B7B6-FAB7367F14F9}" dt="2022-01-06T18:59:23.728" v="2719" actId="962"/>
          <ac:graphicFrameMkLst>
            <pc:docMk/>
            <pc:sldMk cId="3118852694" sldId="334"/>
            <ac:graphicFrameMk id="6" creationId="{00000000-0000-0000-0000-000000000000}"/>
          </ac:graphicFrameMkLst>
        </pc:graphicFrameChg>
      </pc:sldChg>
      <pc:sldChg chg="modSp mod">
        <pc:chgData name="Grudzinski, Laura M." userId="acefb993-7539-4a95-9197-aae1e49c9e39" providerId="ADAL" clId="{8622C026-55BA-4ECD-B7B6-FAB7367F14F9}" dt="2022-01-06T18:40:37.929" v="1441" actId="2711"/>
        <pc:sldMkLst>
          <pc:docMk/>
          <pc:sldMk cId="522981566" sldId="335"/>
        </pc:sldMkLst>
        <pc:spChg chg="mod">
          <ac:chgData name="Grudzinski, Laura M." userId="acefb993-7539-4a95-9197-aae1e49c9e39" providerId="ADAL" clId="{8622C026-55BA-4ECD-B7B6-FAB7367F14F9}" dt="2022-01-06T18:40:03.271" v="1435" actId="1076"/>
          <ac:spMkLst>
            <pc:docMk/>
            <pc:sldMk cId="522981566" sldId="335"/>
            <ac:spMk id="2" creationId="{00000000-0000-0000-0000-000000000000}"/>
          </ac:spMkLst>
        </pc:spChg>
        <pc:spChg chg="mod">
          <ac:chgData name="Grudzinski, Laura M." userId="acefb993-7539-4a95-9197-aae1e49c9e39" providerId="ADAL" clId="{8622C026-55BA-4ECD-B7B6-FAB7367F14F9}" dt="2022-01-06T18:40:37.929" v="1441" actId="2711"/>
          <ac:spMkLst>
            <pc:docMk/>
            <pc:sldMk cId="522981566" sldId="335"/>
            <ac:spMk id="4" creationId="{00000000-0000-0000-0000-000000000000}"/>
          </ac:spMkLst>
        </pc:spChg>
      </pc:sldChg>
      <pc:sldChg chg="modSp mod">
        <pc:chgData name="Grudzinski, Laura M." userId="acefb993-7539-4a95-9197-aae1e49c9e39" providerId="ADAL" clId="{8622C026-55BA-4ECD-B7B6-FAB7367F14F9}" dt="2022-01-06T18:51:25.238" v="2258" actId="403"/>
        <pc:sldMkLst>
          <pc:docMk/>
          <pc:sldMk cId="4034764697" sldId="336"/>
        </pc:sldMkLst>
        <pc:spChg chg="mod">
          <ac:chgData name="Grudzinski, Laura M." userId="acefb993-7539-4a95-9197-aae1e49c9e39" providerId="ADAL" clId="{8622C026-55BA-4ECD-B7B6-FAB7367F14F9}" dt="2022-01-06T18:51:22.024" v="2257" actId="404"/>
          <ac:spMkLst>
            <pc:docMk/>
            <pc:sldMk cId="4034764697" sldId="336"/>
            <ac:spMk id="2" creationId="{00000000-0000-0000-0000-000000000000}"/>
          </ac:spMkLst>
        </pc:spChg>
        <pc:spChg chg="mod">
          <ac:chgData name="Grudzinski, Laura M." userId="acefb993-7539-4a95-9197-aae1e49c9e39" providerId="ADAL" clId="{8622C026-55BA-4ECD-B7B6-FAB7367F14F9}" dt="2022-01-06T18:23:21.813" v="1227" actId="14100"/>
          <ac:spMkLst>
            <pc:docMk/>
            <pc:sldMk cId="4034764697" sldId="336"/>
            <ac:spMk id="3" creationId="{00000000-0000-0000-0000-000000000000}"/>
          </ac:spMkLst>
        </pc:spChg>
        <pc:spChg chg="mod">
          <ac:chgData name="Grudzinski, Laura M." userId="acefb993-7539-4a95-9197-aae1e49c9e39" providerId="ADAL" clId="{8622C026-55BA-4ECD-B7B6-FAB7367F14F9}" dt="2022-01-06T18:51:25.238" v="2258" actId="403"/>
          <ac:spMkLst>
            <pc:docMk/>
            <pc:sldMk cId="4034764697" sldId="336"/>
            <ac:spMk id="5" creationId="{00000000-0000-0000-0000-000000000000}"/>
          </ac:spMkLst>
        </pc:spChg>
        <pc:spChg chg="mod">
          <ac:chgData name="Grudzinski, Laura M." userId="acefb993-7539-4a95-9197-aae1e49c9e39" providerId="ADAL" clId="{8622C026-55BA-4ECD-B7B6-FAB7367F14F9}" dt="2022-01-06T18:23:12.975" v="1224" actId="14100"/>
          <ac:spMkLst>
            <pc:docMk/>
            <pc:sldMk cId="4034764697" sldId="336"/>
            <ac:spMk id="6" creationId="{00000000-0000-0000-0000-000000000000}"/>
          </ac:spMkLst>
        </pc:spChg>
      </pc:sldChg>
      <pc:sldChg chg="modSp mod">
        <pc:chgData name="Grudzinski, Laura M." userId="acefb993-7539-4a95-9197-aae1e49c9e39" providerId="ADAL" clId="{8622C026-55BA-4ECD-B7B6-FAB7367F14F9}" dt="2022-01-06T18:33:59.467" v="1234" actId="1076"/>
        <pc:sldMkLst>
          <pc:docMk/>
          <pc:sldMk cId="967415874" sldId="337"/>
        </pc:sldMkLst>
        <pc:spChg chg="mod">
          <ac:chgData name="Grudzinski, Laura M." userId="acefb993-7539-4a95-9197-aae1e49c9e39" providerId="ADAL" clId="{8622C026-55BA-4ECD-B7B6-FAB7367F14F9}" dt="2022-01-06T18:33:55.352" v="1233" actId="403"/>
          <ac:spMkLst>
            <pc:docMk/>
            <pc:sldMk cId="967415874" sldId="337"/>
            <ac:spMk id="2" creationId="{00000000-0000-0000-0000-000000000000}"/>
          </ac:spMkLst>
        </pc:spChg>
        <pc:spChg chg="mod">
          <ac:chgData name="Grudzinski, Laura M." userId="acefb993-7539-4a95-9197-aae1e49c9e39" providerId="ADAL" clId="{8622C026-55BA-4ECD-B7B6-FAB7367F14F9}" dt="2022-01-06T18:33:59.467" v="1234" actId="1076"/>
          <ac:spMkLst>
            <pc:docMk/>
            <pc:sldMk cId="967415874" sldId="337"/>
            <ac:spMk id="3" creationId="{00000000-0000-0000-0000-000000000000}"/>
          </ac:spMkLst>
        </pc:spChg>
      </pc:sldChg>
      <pc:sldChg chg="modSp mod">
        <pc:chgData name="Grudzinski, Laura M." userId="acefb993-7539-4a95-9197-aae1e49c9e39" providerId="ADAL" clId="{8622C026-55BA-4ECD-B7B6-FAB7367F14F9}" dt="2022-01-06T18:51:04.999" v="2254" actId="403"/>
        <pc:sldMkLst>
          <pc:docMk/>
          <pc:sldMk cId="3283921282" sldId="338"/>
        </pc:sldMkLst>
        <pc:spChg chg="mod">
          <ac:chgData name="Grudzinski, Laura M." userId="acefb993-7539-4a95-9197-aae1e49c9e39" providerId="ADAL" clId="{8622C026-55BA-4ECD-B7B6-FAB7367F14F9}" dt="2022-01-06T18:51:04.999" v="2254" actId="403"/>
          <ac:spMkLst>
            <pc:docMk/>
            <pc:sldMk cId="3283921282" sldId="338"/>
            <ac:spMk id="2" creationId="{00000000-0000-0000-0000-000000000000}"/>
          </ac:spMkLst>
        </pc:spChg>
        <pc:spChg chg="mod">
          <ac:chgData name="Grudzinski, Laura M." userId="acefb993-7539-4a95-9197-aae1e49c9e39" providerId="ADAL" clId="{8622C026-55BA-4ECD-B7B6-FAB7367F14F9}" dt="2022-01-06T18:34:34.072" v="1241" actId="14100"/>
          <ac:spMkLst>
            <pc:docMk/>
            <pc:sldMk cId="3283921282" sldId="338"/>
            <ac:spMk id="3" creationId="{00000000-0000-0000-0000-000000000000}"/>
          </ac:spMkLst>
        </pc:spChg>
      </pc:sldChg>
      <pc:sldChg chg="modSp mod">
        <pc:chgData name="Grudzinski, Laura M." userId="acefb993-7539-4a95-9197-aae1e49c9e39" providerId="ADAL" clId="{8622C026-55BA-4ECD-B7B6-FAB7367F14F9}" dt="2022-01-06T18:35:59.618" v="1263" actId="1076"/>
        <pc:sldMkLst>
          <pc:docMk/>
          <pc:sldMk cId="3990459173" sldId="339"/>
        </pc:sldMkLst>
        <pc:spChg chg="mod">
          <ac:chgData name="Grudzinski, Laura M." userId="acefb993-7539-4a95-9197-aae1e49c9e39" providerId="ADAL" clId="{8622C026-55BA-4ECD-B7B6-FAB7367F14F9}" dt="2022-01-06T18:35:29.762" v="1258" actId="404"/>
          <ac:spMkLst>
            <pc:docMk/>
            <pc:sldMk cId="3990459173" sldId="339"/>
            <ac:spMk id="2" creationId="{00000000-0000-0000-0000-000000000000}"/>
          </ac:spMkLst>
        </pc:spChg>
        <pc:spChg chg="mod">
          <ac:chgData name="Grudzinski, Laura M." userId="acefb993-7539-4a95-9197-aae1e49c9e39" providerId="ADAL" clId="{8622C026-55BA-4ECD-B7B6-FAB7367F14F9}" dt="2022-01-06T18:35:59.618" v="1263" actId="1076"/>
          <ac:spMkLst>
            <pc:docMk/>
            <pc:sldMk cId="3990459173" sldId="339"/>
            <ac:spMk id="3" creationId="{00000000-0000-0000-0000-000000000000}"/>
          </ac:spMkLst>
        </pc:spChg>
      </pc:sldChg>
      <pc:sldChg chg="modSp mod">
        <pc:chgData name="Grudzinski, Laura M." userId="acefb993-7539-4a95-9197-aae1e49c9e39" providerId="ADAL" clId="{8622C026-55BA-4ECD-B7B6-FAB7367F14F9}" dt="2022-01-06T18:50:54.758" v="2252" actId="14100"/>
        <pc:sldMkLst>
          <pc:docMk/>
          <pc:sldMk cId="2632776170" sldId="340"/>
        </pc:sldMkLst>
        <pc:spChg chg="mod">
          <ac:chgData name="Grudzinski, Laura M." userId="acefb993-7539-4a95-9197-aae1e49c9e39" providerId="ADAL" clId="{8622C026-55BA-4ECD-B7B6-FAB7367F14F9}" dt="2022-01-06T18:50:54.758" v="2252" actId="14100"/>
          <ac:spMkLst>
            <pc:docMk/>
            <pc:sldMk cId="2632776170" sldId="340"/>
            <ac:spMk id="2" creationId="{00000000-0000-0000-0000-000000000000}"/>
          </ac:spMkLst>
        </pc:spChg>
        <pc:spChg chg="mod">
          <ac:chgData name="Grudzinski, Laura M." userId="acefb993-7539-4a95-9197-aae1e49c9e39" providerId="ADAL" clId="{8622C026-55BA-4ECD-B7B6-FAB7367F14F9}" dt="2022-01-06T18:36:27.843" v="1270" actId="14100"/>
          <ac:spMkLst>
            <pc:docMk/>
            <pc:sldMk cId="2632776170" sldId="340"/>
            <ac:spMk id="3" creationId="{00000000-0000-0000-0000-000000000000}"/>
          </ac:spMkLst>
        </pc:spChg>
        <pc:spChg chg="mod">
          <ac:chgData name="Grudzinski, Laura M." userId="acefb993-7539-4a95-9197-aae1e49c9e39" providerId="ADAL" clId="{8622C026-55BA-4ECD-B7B6-FAB7367F14F9}" dt="2022-01-06T18:37:09.505" v="1284" actId="27636"/>
          <ac:spMkLst>
            <pc:docMk/>
            <pc:sldMk cId="2632776170" sldId="340"/>
            <ac:spMk id="4" creationId="{00000000-0000-0000-0000-000000000000}"/>
          </ac:spMkLst>
        </pc:spChg>
        <pc:spChg chg="mod">
          <ac:chgData name="Grudzinski, Laura M." userId="acefb993-7539-4a95-9197-aae1e49c9e39" providerId="ADAL" clId="{8622C026-55BA-4ECD-B7B6-FAB7367F14F9}" dt="2022-01-06T18:37:15.533" v="1285" actId="1076"/>
          <ac:spMkLst>
            <pc:docMk/>
            <pc:sldMk cId="2632776170" sldId="340"/>
            <ac:spMk id="5" creationId="{00000000-0000-0000-0000-000000000000}"/>
          </ac:spMkLst>
        </pc:spChg>
        <pc:spChg chg="mod">
          <ac:chgData name="Grudzinski, Laura M." userId="acefb993-7539-4a95-9197-aae1e49c9e39" providerId="ADAL" clId="{8622C026-55BA-4ECD-B7B6-FAB7367F14F9}" dt="2022-01-06T18:37:33.005" v="1289" actId="14100"/>
          <ac:spMkLst>
            <pc:docMk/>
            <pc:sldMk cId="2632776170" sldId="340"/>
            <ac:spMk id="6" creationId="{00000000-0000-0000-0000-000000000000}"/>
          </ac:spMkLst>
        </pc:spChg>
      </pc:sldChg>
      <pc:sldChg chg="modSp mod">
        <pc:chgData name="Grudzinski, Laura M." userId="acefb993-7539-4a95-9197-aae1e49c9e39" providerId="ADAL" clId="{8622C026-55BA-4ECD-B7B6-FAB7367F14F9}" dt="2022-01-06T18:42:49.899" v="1556" actId="1076"/>
        <pc:sldMkLst>
          <pc:docMk/>
          <pc:sldMk cId="2669454837" sldId="341"/>
        </pc:sldMkLst>
        <pc:spChg chg="mod">
          <ac:chgData name="Grudzinski, Laura M." userId="acefb993-7539-4a95-9197-aae1e49c9e39" providerId="ADAL" clId="{8622C026-55BA-4ECD-B7B6-FAB7367F14F9}" dt="2022-01-06T18:42:49.899" v="1556" actId="1076"/>
          <ac:spMkLst>
            <pc:docMk/>
            <pc:sldMk cId="2669454837" sldId="341"/>
            <ac:spMk id="2" creationId="{00000000-0000-0000-0000-000000000000}"/>
          </ac:spMkLst>
        </pc:spChg>
        <pc:spChg chg="mod">
          <ac:chgData name="Grudzinski, Laura M." userId="acefb993-7539-4a95-9197-aae1e49c9e39" providerId="ADAL" clId="{8622C026-55BA-4ECD-B7B6-FAB7367F14F9}" dt="2022-01-06T18:42:38.939" v="1555" actId="14100"/>
          <ac:spMkLst>
            <pc:docMk/>
            <pc:sldMk cId="2669454837" sldId="341"/>
            <ac:spMk id="3" creationId="{00000000-0000-0000-0000-000000000000}"/>
          </ac:spMkLst>
        </pc:spChg>
      </pc:sldChg>
      <pc:sldChg chg="modSp mod">
        <pc:chgData name="Grudzinski, Laura M." userId="acefb993-7539-4a95-9197-aae1e49c9e39" providerId="ADAL" clId="{8622C026-55BA-4ECD-B7B6-FAB7367F14F9}" dt="2022-01-06T18:45:29.310" v="1588" actId="14100"/>
        <pc:sldMkLst>
          <pc:docMk/>
          <pc:sldMk cId="1788095707" sldId="342"/>
        </pc:sldMkLst>
        <pc:spChg chg="mod">
          <ac:chgData name="Grudzinski, Laura M." userId="acefb993-7539-4a95-9197-aae1e49c9e39" providerId="ADAL" clId="{8622C026-55BA-4ECD-B7B6-FAB7367F14F9}" dt="2022-01-06T18:45:24.219" v="1586" actId="1076"/>
          <ac:spMkLst>
            <pc:docMk/>
            <pc:sldMk cId="1788095707" sldId="342"/>
            <ac:spMk id="2" creationId="{00000000-0000-0000-0000-000000000000}"/>
          </ac:spMkLst>
        </pc:spChg>
        <pc:spChg chg="mod">
          <ac:chgData name="Grudzinski, Laura M." userId="acefb993-7539-4a95-9197-aae1e49c9e39" providerId="ADAL" clId="{8622C026-55BA-4ECD-B7B6-FAB7367F14F9}" dt="2022-01-06T18:45:29.310" v="1588" actId="14100"/>
          <ac:spMkLst>
            <pc:docMk/>
            <pc:sldMk cId="1788095707" sldId="342"/>
            <ac:spMk id="3" creationId="{00000000-0000-0000-0000-000000000000}"/>
          </ac:spMkLst>
        </pc:spChg>
      </pc:sldChg>
      <pc:sldChg chg="modSp mod">
        <pc:chgData name="Grudzinski, Laura M." userId="acefb993-7539-4a95-9197-aae1e49c9e39" providerId="ADAL" clId="{8622C026-55BA-4ECD-B7B6-FAB7367F14F9}" dt="2022-01-06T19:08:06.138" v="3915" actId="13244"/>
        <pc:sldMkLst>
          <pc:docMk/>
          <pc:sldMk cId="2568870607" sldId="343"/>
        </pc:sldMkLst>
        <pc:spChg chg="mod">
          <ac:chgData name="Grudzinski, Laura M." userId="acefb993-7539-4a95-9197-aae1e49c9e39" providerId="ADAL" clId="{8622C026-55BA-4ECD-B7B6-FAB7367F14F9}" dt="2022-01-06T18:48:56.248" v="1936" actId="962"/>
          <ac:spMkLst>
            <pc:docMk/>
            <pc:sldMk cId="2568870607" sldId="343"/>
            <ac:spMk id="2" creationId="{00000000-0000-0000-0000-000000000000}"/>
          </ac:spMkLst>
        </pc:spChg>
        <pc:spChg chg="mod">
          <ac:chgData name="Grudzinski, Laura M." userId="acefb993-7539-4a95-9197-aae1e49c9e39" providerId="ADAL" clId="{8622C026-55BA-4ECD-B7B6-FAB7367F14F9}" dt="2022-01-06T19:07:32.127" v="3903" actId="962"/>
          <ac:spMkLst>
            <pc:docMk/>
            <pc:sldMk cId="2568870607" sldId="343"/>
            <ac:spMk id="6" creationId="{00000000-0000-0000-0000-000000000000}"/>
          </ac:spMkLst>
        </pc:spChg>
        <pc:spChg chg="mod">
          <ac:chgData name="Grudzinski, Laura M." userId="acefb993-7539-4a95-9197-aae1e49c9e39" providerId="ADAL" clId="{8622C026-55BA-4ECD-B7B6-FAB7367F14F9}" dt="2022-01-06T19:07:25.392" v="3902" actId="962"/>
          <ac:spMkLst>
            <pc:docMk/>
            <pc:sldMk cId="2568870607" sldId="343"/>
            <ac:spMk id="7" creationId="{00000000-0000-0000-0000-000000000000}"/>
          </ac:spMkLst>
        </pc:spChg>
        <pc:spChg chg="mod">
          <ac:chgData name="Grudzinski, Laura M." userId="acefb993-7539-4a95-9197-aae1e49c9e39" providerId="ADAL" clId="{8622C026-55BA-4ECD-B7B6-FAB7367F14F9}" dt="2022-01-06T19:07:45.654" v="3906" actId="962"/>
          <ac:spMkLst>
            <pc:docMk/>
            <pc:sldMk cId="2568870607" sldId="343"/>
            <ac:spMk id="8" creationId="{00000000-0000-0000-0000-000000000000}"/>
          </ac:spMkLst>
        </pc:spChg>
        <pc:spChg chg="mod">
          <ac:chgData name="Grudzinski, Laura M." userId="acefb993-7539-4a95-9197-aae1e49c9e39" providerId="ADAL" clId="{8622C026-55BA-4ECD-B7B6-FAB7367F14F9}" dt="2022-01-06T19:07:58.861" v="3909" actId="962"/>
          <ac:spMkLst>
            <pc:docMk/>
            <pc:sldMk cId="2568870607" sldId="343"/>
            <ac:spMk id="9" creationId="{00000000-0000-0000-0000-000000000000}"/>
          </ac:spMkLst>
        </pc:spChg>
        <pc:spChg chg="mod ord">
          <ac:chgData name="Grudzinski, Laura M." userId="acefb993-7539-4a95-9197-aae1e49c9e39" providerId="ADAL" clId="{8622C026-55BA-4ECD-B7B6-FAB7367F14F9}" dt="2022-01-06T19:08:00.587" v="3912" actId="962"/>
          <ac:spMkLst>
            <pc:docMk/>
            <pc:sldMk cId="2568870607" sldId="343"/>
            <ac:spMk id="14" creationId="{00000000-0000-0000-0000-000000000000}"/>
          </ac:spMkLst>
        </pc:spChg>
        <pc:spChg chg="mod">
          <ac:chgData name="Grudzinski, Laura M." userId="acefb993-7539-4a95-9197-aae1e49c9e39" providerId="ADAL" clId="{8622C026-55BA-4ECD-B7B6-FAB7367F14F9}" dt="2022-01-06T19:08:00.010" v="3911" actId="962"/>
          <ac:spMkLst>
            <pc:docMk/>
            <pc:sldMk cId="2568870607" sldId="343"/>
            <ac:spMk id="15" creationId="{00000000-0000-0000-0000-000000000000}"/>
          </ac:spMkLst>
        </pc:spChg>
        <pc:spChg chg="mod">
          <ac:chgData name="Grudzinski, Laura M." userId="acefb993-7539-4a95-9197-aae1e49c9e39" providerId="ADAL" clId="{8622C026-55BA-4ECD-B7B6-FAB7367F14F9}" dt="2022-01-06T19:08:01.277" v="3913" actId="962"/>
          <ac:spMkLst>
            <pc:docMk/>
            <pc:sldMk cId="2568870607" sldId="343"/>
            <ac:spMk id="16" creationId="{00000000-0000-0000-0000-000000000000}"/>
          </ac:spMkLst>
        </pc:spChg>
        <pc:spChg chg="mod">
          <ac:chgData name="Grudzinski, Laura M." userId="acefb993-7539-4a95-9197-aae1e49c9e39" providerId="ADAL" clId="{8622C026-55BA-4ECD-B7B6-FAB7367F14F9}" dt="2022-01-06T19:08:02.326" v="3914" actId="962"/>
          <ac:spMkLst>
            <pc:docMk/>
            <pc:sldMk cId="2568870607" sldId="343"/>
            <ac:spMk id="17" creationId="{00000000-0000-0000-0000-000000000000}"/>
          </ac:spMkLst>
        </pc:spChg>
        <pc:spChg chg="mod ord">
          <ac:chgData name="Grudzinski, Laura M." userId="acefb993-7539-4a95-9197-aae1e49c9e39" providerId="ADAL" clId="{8622C026-55BA-4ECD-B7B6-FAB7367F14F9}" dt="2022-01-06T19:08:06.138" v="3915" actId="13244"/>
          <ac:spMkLst>
            <pc:docMk/>
            <pc:sldMk cId="2568870607" sldId="343"/>
            <ac:spMk id="18" creationId="{00000000-0000-0000-0000-000000000000}"/>
          </ac:spMkLst>
        </pc:spChg>
        <pc:cxnChg chg="mod">
          <ac:chgData name="Grudzinski, Laura M." userId="acefb993-7539-4a95-9197-aae1e49c9e39" providerId="ADAL" clId="{8622C026-55BA-4ECD-B7B6-FAB7367F14F9}" dt="2022-01-06T19:04:04.687" v="3720" actId="962"/>
          <ac:cxnSpMkLst>
            <pc:docMk/>
            <pc:sldMk cId="2568870607" sldId="343"/>
            <ac:cxnSpMk id="11" creationId="{00000000-0000-0000-0000-000000000000}"/>
          </ac:cxnSpMkLst>
        </pc:cxnChg>
        <pc:cxnChg chg="mod">
          <ac:chgData name="Grudzinski, Laura M." userId="acefb993-7539-4a95-9197-aae1e49c9e39" providerId="ADAL" clId="{8622C026-55BA-4ECD-B7B6-FAB7367F14F9}" dt="2022-01-06T19:04:07.169" v="3721" actId="962"/>
          <ac:cxnSpMkLst>
            <pc:docMk/>
            <pc:sldMk cId="2568870607" sldId="343"/>
            <ac:cxnSpMk id="13" creationId="{00000000-0000-0000-0000-000000000000}"/>
          </ac:cxnSpMkLst>
        </pc:cxnChg>
      </pc:sldChg>
    </pc:docChg>
  </pc:docChgLst>
  <pc:docChgLst>
    <pc:chgData name="Grudzinski, Laura M." userId="S::lmg136@pitt.edu::acefb993-7539-4a95-9197-aae1e49c9e39" providerId="AD" clId="Web-{C6116367-2153-0268-22FF-E33F30B9E4A5}"/>
    <pc:docChg chg="modSld">
      <pc:chgData name="Grudzinski, Laura M." userId="S::lmg136@pitt.edu::acefb993-7539-4a95-9197-aae1e49c9e39" providerId="AD" clId="Web-{C6116367-2153-0268-22FF-E33F30B9E4A5}" dt="2022-01-07T16:06:07.595" v="20" actId="20577"/>
      <pc:docMkLst>
        <pc:docMk/>
      </pc:docMkLst>
      <pc:sldChg chg="modSp">
        <pc:chgData name="Grudzinski, Laura M." userId="S::lmg136@pitt.edu::acefb993-7539-4a95-9197-aae1e49c9e39" providerId="AD" clId="Web-{C6116367-2153-0268-22FF-E33F30B9E4A5}" dt="2022-01-07T16:05:44.500" v="11" actId="20577"/>
        <pc:sldMkLst>
          <pc:docMk/>
          <pc:sldMk cId="2653344815" sldId="257"/>
        </pc:sldMkLst>
        <pc:spChg chg="mod">
          <ac:chgData name="Grudzinski, Laura M." userId="S::lmg136@pitt.edu::acefb993-7539-4a95-9197-aae1e49c9e39" providerId="AD" clId="Web-{C6116367-2153-0268-22FF-E33F30B9E4A5}" dt="2022-01-07T16:05:44.500" v="11" actId="20577"/>
          <ac:spMkLst>
            <pc:docMk/>
            <pc:sldMk cId="2653344815" sldId="257"/>
            <ac:spMk id="3" creationId="{00000000-0000-0000-0000-000000000000}"/>
          </ac:spMkLst>
        </pc:spChg>
      </pc:sldChg>
      <pc:sldChg chg="modSp">
        <pc:chgData name="Grudzinski, Laura M." userId="S::lmg136@pitt.edu::acefb993-7539-4a95-9197-aae1e49c9e39" providerId="AD" clId="Web-{C6116367-2153-0268-22FF-E33F30B9E4A5}" dt="2022-01-07T16:05:57.110" v="16" actId="20577"/>
        <pc:sldMkLst>
          <pc:docMk/>
          <pc:sldMk cId="1754505529" sldId="311"/>
        </pc:sldMkLst>
        <pc:spChg chg="mod">
          <ac:chgData name="Grudzinski, Laura M." userId="S::lmg136@pitt.edu::acefb993-7539-4a95-9197-aae1e49c9e39" providerId="AD" clId="Web-{C6116367-2153-0268-22FF-E33F30B9E4A5}" dt="2022-01-07T16:05:57.110" v="16" actId="20577"/>
          <ac:spMkLst>
            <pc:docMk/>
            <pc:sldMk cId="1754505529" sldId="311"/>
            <ac:spMk id="3" creationId="{00000000-0000-0000-0000-000000000000}"/>
          </ac:spMkLst>
        </pc:spChg>
      </pc:sldChg>
      <pc:sldChg chg="modSp">
        <pc:chgData name="Grudzinski, Laura M." userId="S::lmg136@pitt.edu::acefb993-7539-4a95-9197-aae1e49c9e39" providerId="AD" clId="Web-{C6116367-2153-0268-22FF-E33F30B9E4A5}" dt="2022-01-07T16:05:08.905" v="1" actId="20577"/>
        <pc:sldMkLst>
          <pc:docMk/>
          <pc:sldMk cId="3208826179" sldId="325"/>
        </pc:sldMkLst>
        <pc:spChg chg="mod">
          <ac:chgData name="Grudzinski, Laura M." userId="S::lmg136@pitt.edu::acefb993-7539-4a95-9197-aae1e49c9e39" providerId="AD" clId="Web-{C6116367-2153-0268-22FF-E33F30B9E4A5}" dt="2022-01-07T16:05:08.905" v="1" actId="20577"/>
          <ac:spMkLst>
            <pc:docMk/>
            <pc:sldMk cId="3208826179" sldId="325"/>
            <ac:spMk id="3" creationId="{00000000-0000-0000-0000-000000000000}"/>
          </ac:spMkLst>
        </pc:spChg>
      </pc:sldChg>
      <pc:sldChg chg="modSp">
        <pc:chgData name="Grudzinski, Laura M." userId="S::lmg136@pitt.edu::acefb993-7539-4a95-9197-aae1e49c9e39" providerId="AD" clId="Web-{C6116367-2153-0268-22FF-E33F30B9E4A5}" dt="2022-01-07T16:06:07.595" v="20" actId="20577"/>
        <pc:sldMkLst>
          <pc:docMk/>
          <pc:sldMk cId="4035100303" sldId="326"/>
        </pc:sldMkLst>
        <pc:spChg chg="mod">
          <ac:chgData name="Grudzinski, Laura M." userId="S::lmg136@pitt.edu::acefb993-7539-4a95-9197-aae1e49c9e39" providerId="AD" clId="Web-{C6116367-2153-0268-22FF-E33F30B9E4A5}" dt="2022-01-07T16:06:07.595" v="20" actId="20577"/>
          <ac:spMkLst>
            <pc:docMk/>
            <pc:sldMk cId="4035100303" sldId="326"/>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D706CF-9815-44F4-B611-902544C1C31A}" type="doc">
      <dgm:prSet loTypeId="urn:microsoft.com/office/officeart/2005/8/layout/venn3" loCatId="relationship" qsTypeId="urn:microsoft.com/office/officeart/2005/8/quickstyle/simple1" qsCatId="simple" csTypeId="urn:microsoft.com/office/officeart/2005/8/colors/colorful5" csCatId="colorful" phldr="1"/>
      <dgm:spPr/>
      <dgm:t>
        <a:bodyPr/>
        <a:lstStyle/>
        <a:p>
          <a:endParaRPr lang="en-US"/>
        </a:p>
      </dgm:t>
    </dgm:pt>
    <dgm:pt modelId="{5B8856C8-D817-41B9-83C4-69EA6D3E637A}">
      <dgm:prSet phldrT="[Text]"/>
      <dgm:spPr/>
      <dgm:t>
        <a:bodyPr/>
        <a:lstStyle/>
        <a:p>
          <a:r>
            <a:rPr lang="en-US">
              <a:latin typeface="Arial" panose="020B0604020202020204" pitchFamily="34" charset="0"/>
              <a:cs typeface="Arial" panose="020B0604020202020204" pitchFamily="34" charset="0"/>
            </a:rPr>
            <a:t>Children Under Age 12</a:t>
          </a:r>
        </a:p>
      </dgm:t>
      <dgm:extLst>
        <a:ext uri="{E40237B7-FDA0-4F09-8148-C483321AD2D9}">
          <dgm14:cNvPr xmlns:dgm14="http://schemas.microsoft.com/office/drawing/2010/diagram" id="0" name="" descr="Image of three circles intersecting the first circle is Children Under Age 12"/>
        </a:ext>
      </dgm:extLst>
    </dgm:pt>
    <dgm:pt modelId="{FC870C04-AA04-4838-8619-E260924AB045}" type="parTrans" cxnId="{C2922DCD-9F74-40A0-88B2-605AD946ECB8}">
      <dgm:prSet/>
      <dgm:spPr/>
      <dgm:t>
        <a:bodyPr/>
        <a:lstStyle/>
        <a:p>
          <a:endParaRPr lang="en-US"/>
        </a:p>
      </dgm:t>
    </dgm:pt>
    <dgm:pt modelId="{93CF6EEC-2A4B-4D31-AE62-69E36B976D02}" type="sibTrans" cxnId="{C2922DCD-9F74-40A0-88B2-605AD946ECB8}">
      <dgm:prSet/>
      <dgm:spPr/>
      <dgm:t>
        <a:bodyPr/>
        <a:lstStyle/>
        <a:p>
          <a:endParaRPr lang="en-US"/>
        </a:p>
      </dgm:t>
    </dgm:pt>
    <dgm:pt modelId="{985A8B34-BEF4-4F54-B697-587E763E24A1}">
      <dgm:prSet phldrT="[Text]"/>
      <dgm:spPr/>
      <dgm:t>
        <a:bodyPr/>
        <a:lstStyle/>
        <a:p>
          <a:r>
            <a:rPr lang="en-US">
              <a:latin typeface="Arial" panose="020B0604020202020204" pitchFamily="34" charset="0"/>
              <a:cs typeface="Arial" panose="020B0604020202020204" pitchFamily="34" charset="0"/>
            </a:rPr>
            <a:t>Adolescents Ages 13-17</a:t>
          </a:r>
        </a:p>
      </dgm:t>
      <dgm:extLst>
        <a:ext uri="{E40237B7-FDA0-4F09-8148-C483321AD2D9}">
          <dgm14:cNvPr xmlns:dgm14="http://schemas.microsoft.com/office/drawing/2010/diagram" id="0" name="" descr="Image of three circles intersecting the second circle is Adolescents Ages 13-17"/>
        </a:ext>
      </dgm:extLst>
    </dgm:pt>
    <dgm:pt modelId="{AC623CC7-EE5B-4162-824D-320AA286E1C4}" type="parTrans" cxnId="{5722C976-0C95-4D8B-B357-7367DD89A790}">
      <dgm:prSet/>
      <dgm:spPr/>
      <dgm:t>
        <a:bodyPr/>
        <a:lstStyle/>
        <a:p>
          <a:endParaRPr lang="en-US"/>
        </a:p>
      </dgm:t>
    </dgm:pt>
    <dgm:pt modelId="{E432F944-9693-4B14-B97B-52495F6751FA}" type="sibTrans" cxnId="{5722C976-0C95-4D8B-B357-7367DD89A790}">
      <dgm:prSet/>
      <dgm:spPr/>
      <dgm:t>
        <a:bodyPr/>
        <a:lstStyle/>
        <a:p>
          <a:endParaRPr lang="en-US"/>
        </a:p>
      </dgm:t>
    </dgm:pt>
    <dgm:pt modelId="{FEB542B9-7D48-415F-AFD7-18A0AD256D97}">
      <dgm:prSet phldrT="[Text]"/>
      <dgm:spPr/>
      <dgm:t>
        <a:bodyPr/>
        <a:lstStyle/>
        <a:p>
          <a:r>
            <a:rPr lang="en-US">
              <a:latin typeface="Arial" panose="020B0604020202020204" pitchFamily="34" charset="0"/>
              <a:cs typeface="Arial" panose="020B0604020202020204" pitchFamily="34" charset="0"/>
            </a:rPr>
            <a:t>Adults</a:t>
          </a:r>
        </a:p>
      </dgm:t>
      <dgm:extLst>
        <a:ext uri="{E40237B7-FDA0-4F09-8148-C483321AD2D9}">
          <dgm14:cNvPr xmlns:dgm14="http://schemas.microsoft.com/office/drawing/2010/diagram" id="0" name="" descr="Image of three circles intersecting the third circle is Adults"/>
        </a:ext>
      </dgm:extLst>
    </dgm:pt>
    <dgm:pt modelId="{AAAE57DF-096C-45FF-A2DB-CC5CAB1631C2}" type="parTrans" cxnId="{643E1F9C-4D67-4E35-9B0E-D4D28476162E}">
      <dgm:prSet/>
      <dgm:spPr/>
      <dgm:t>
        <a:bodyPr/>
        <a:lstStyle/>
        <a:p>
          <a:endParaRPr lang="en-US"/>
        </a:p>
      </dgm:t>
    </dgm:pt>
    <dgm:pt modelId="{AF520FD9-CA4D-49A3-9354-0F32503FABFD}" type="sibTrans" cxnId="{643E1F9C-4D67-4E35-9B0E-D4D28476162E}">
      <dgm:prSet/>
      <dgm:spPr/>
      <dgm:t>
        <a:bodyPr/>
        <a:lstStyle/>
        <a:p>
          <a:endParaRPr lang="en-US"/>
        </a:p>
      </dgm:t>
    </dgm:pt>
    <dgm:pt modelId="{734B9DBC-24DA-404C-BF71-E6375FFB5D42}" type="pres">
      <dgm:prSet presAssocID="{B2D706CF-9815-44F4-B611-902544C1C31A}" presName="Name0" presStyleCnt="0">
        <dgm:presLayoutVars>
          <dgm:dir/>
          <dgm:resizeHandles val="exact"/>
        </dgm:presLayoutVars>
      </dgm:prSet>
      <dgm:spPr/>
    </dgm:pt>
    <dgm:pt modelId="{A3EAA8E1-8649-4BE8-9E6A-F5F0881C9745}" type="pres">
      <dgm:prSet presAssocID="{5B8856C8-D817-41B9-83C4-69EA6D3E637A}" presName="Name5" presStyleLbl="vennNode1" presStyleIdx="0" presStyleCnt="3">
        <dgm:presLayoutVars>
          <dgm:bulletEnabled val="1"/>
        </dgm:presLayoutVars>
      </dgm:prSet>
      <dgm:spPr/>
    </dgm:pt>
    <dgm:pt modelId="{6F9E5FAF-1429-4EFD-B38B-61E9548DFB46}" type="pres">
      <dgm:prSet presAssocID="{93CF6EEC-2A4B-4D31-AE62-69E36B976D02}" presName="space" presStyleCnt="0"/>
      <dgm:spPr/>
    </dgm:pt>
    <dgm:pt modelId="{C8F0257D-8BF7-4E90-8CE8-612A9F3A9BE5}" type="pres">
      <dgm:prSet presAssocID="{985A8B34-BEF4-4F54-B697-587E763E24A1}" presName="Name5" presStyleLbl="vennNode1" presStyleIdx="1" presStyleCnt="3">
        <dgm:presLayoutVars>
          <dgm:bulletEnabled val="1"/>
        </dgm:presLayoutVars>
      </dgm:prSet>
      <dgm:spPr/>
    </dgm:pt>
    <dgm:pt modelId="{FC5B4C8E-0F1B-488A-BC4E-D34C922B43F7}" type="pres">
      <dgm:prSet presAssocID="{E432F944-9693-4B14-B97B-52495F6751FA}" presName="space" presStyleCnt="0"/>
      <dgm:spPr/>
    </dgm:pt>
    <dgm:pt modelId="{ED243299-BFF3-4265-A2EF-4607879C8BCF}" type="pres">
      <dgm:prSet presAssocID="{FEB542B9-7D48-415F-AFD7-18A0AD256D97}" presName="Name5" presStyleLbl="vennNode1" presStyleIdx="2" presStyleCnt="3">
        <dgm:presLayoutVars>
          <dgm:bulletEnabled val="1"/>
        </dgm:presLayoutVars>
      </dgm:prSet>
      <dgm:spPr/>
    </dgm:pt>
  </dgm:ptLst>
  <dgm:cxnLst>
    <dgm:cxn modelId="{5D0C100D-13C8-49D3-9CBE-04F544821ABD}" type="presOf" srcId="{5B8856C8-D817-41B9-83C4-69EA6D3E637A}" destId="{A3EAA8E1-8649-4BE8-9E6A-F5F0881C9745}" srcOrd="0" destOrd="0" presId="urn:microsoft.com/office/officeart/2005/8/layout/venn3"/>
    <dgm:cxn modelId="{CEC52C32-0D54-44A5-A6EF-916FB1B3A79B}" type="presOf" srcId="{985A8B34-BEF4-4F54-B697-587E763E24A1}" destId="{C8F0257D-8BF7-4E90-8CE8-612A9F3A9BE5}" srcOrd="0" destOrd="0" presId="urn:microsoft.com/office/officeart/2005/8/layout/venn3"/>
    <dgm:cxn modelId="{0EC5183B-49E8-4B14-86B1-F9646369BEB5}" type="presOf" srcId="{FEB542B9-7D48-415F-AFD7-18A0AD256D97}" destId="{ED243299-BFF3-4265-A2EF-4607879C8BCF}" srcOrd="0" destOrd="0" presId="urn:microsoft.com/office/officeart/2005/8/layout/venn3"/>
    <dgm:cxn modelId="{5722C976-0C95-4D8B-B357-7367DD89A790}" srcId="{B2D706CF-9815-44F4-B611-902544C1C31A}" destId="{985A8B34-BEF4-4F54-B697-587E763E24A1}" srcOrd="1" destOrd="0" parTransId="{AC623CC7-EE5B-4162-824D-320AA286E1C4}" sibTransId="{E432F944-9693-4B14-B97B-52495F6751FA}"/>
    <dgm:cxn modelId="{643E1F9C-4D67-4E35-9B0E-D4D28476162E}" srcId="{B2D706CF-9815-44F4-B611-902544C1C31A}" destId="{FEB542B9-7D48-415F-AFD7-18A0AD256D97}" srcOrd="2" destOrd="0" parTransId="{AAAE57DF-096C-45FF-A2DB-CC5CAB1631C2}" sibTransId="{AF520FD9-CA4D-49A3-9354-0F32503FABFD}"/>
    <dgm:cxn modelId="{C2922DCD-9F74-40A0-88B2-605AD946ECB8}" srcId="{B2D706CF-9815-44F4-B611-902544C1C31A}" destId="{5B8856C8-D817-41B9-83C4-69EA6D3E637A}" srcOrd="0" destOrd="0" parTransId="{FC870C04-AA04-4838-8619-E260924AB045}" sibTransId="{93CF6EEC-2A4B-4D31-AE62-69E36B976D02}"/>
    <dgm:cxn modelId="{3AE066F3-DCF9-40C4-A324-4BA547ECDF22}" type="presOf" srcId="{B2D706CF-9815-44F4-B611-902544C1C31A}" destId="{734B9DBC-24DA-404C-BF71-E6375FFB5D42}" srcOrd="0" destOrd="0" presId="urn:microsoft.com/office/officeart/2005/8/layout/venn3"/>
    <dgm:cxn modelId="{C1E148AF-7935-472D-9C7B-E1956485A426}" type="presParOf" srcId="{734B9DBC-24DA-404C-BF71-E6375FFB5D42}" destId="{A3EAA8E1-8649-4BE8-9E6A-F5F0881C9745}" srcOrd="0" destOrd="0" presId="urn:microsoft.com/office/officeart/2005/8/layout/venn3"/>
    <dgm:cxn modelId="{C4D1055B-7BB7-4558-9117-8961EA85D662}" type="presParOf" srcId="{734B9DBC-24DA-404C-BF71-E6375FFB5D42}" destId="{6F9E5FAF-1429-4EFD-B38B-61E9548DFB46}" srcOrd="1" destOrd="0" presId="urn:microsoft.com/office/officeart/2005/8/layout/venn3"/>
    <dgm:cxn modelId="{EA5E3536-860E-4539-A4D7-21324CA95C6D}" type="presParOf" srcId="{734B9DBC-24DA-404C-BF71-E6375FFB5D42}" destId="{C8F0257D-8BF7-4E90-8CE8-612A9F3A9BE5}" srcOrd="2" destOrd="0" presId="urn:microsoft.com/office/officeart/2005/8/layout/venn3"/>
    <dgm:cxn modelId="{9349B3FB-2B6E-419A-95AC-A2171BDA787B}" type="presParOf" srcId="{734B9DBC-24DA-404C-BF71-E6375FFB5D42}" destId="{FC5B4C8E-0F1B-488A-BC4E-D34C922B43F7}" srcOrd="3" destOrd="0" presId="urn:microsoft.com/office/officeart/2005/8/layout/venn3"/>
    <dgm:cxn modelId="{63821A96-CD03-4E7E-B836-7A376033138B}" type="presParOf" srcId="{734B9DBC-24DA-404C-BF71-E6375FFB5D42}" destId="{ED243299-BFF3-4265-A2EF-4607879C8BCF}"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E6B39A-E93F-4A1E-BC8F-658AC0410AA7}" type="doc">
      <dgm:prSet loTypeId="urn:microsoft.com/office/officeart/2011/layout/CircleProcess" loCatId="process" qsTypeId="urn:microsoft.com/office/officeart/2005/8/quickstyle/simple1" qsCatId="simple" csTypeId="urn:microsoft.com/office/officeart/2005/8/colors/colorful5" csCatId="colorful" phldr="1"/>
      <dgm:spPr/>
      <dgm:t>
        <a:bodyPr/>
        <a:lstStyle/>
        <a:p>
          <a:endParaRPr lang="en-US"/>
        </a:p>
      </dgm:t>
    </dgm:pt>
    <dgm:pt modelId="{44B5ED3F-7C4D-417B-B564-60441578B0A6}">
      <dgm:prSet phldrT="[Text]"/>
      <dgm:spPr/>
      <dgm:t>
        <a:bodyPr/>
        <a:lstStyle/>
        <a:p>
          <a:r>
            <a:rPr lang="en-US">
              <a:latin typeface="Arial" panose="020B0604020202020204" pitchFamily="34" charset="0"/>
              <a:cs typeface="Arial" panose="020B0604020202020204" pitchFamily="34" charset="0"/>
            </a:rPr>
            <a:t>Sexually Reactive</a:t>
          </a:r>
        </a:p>
      </dgm:t>
      <dgm:extLst>
        <a:ext uri="{E40237B7-FDA0-4F09-8148-C483321AD2D9}">
          <dgm14:cNvPr xmlns:dgm14="http://schemas.microsoft.com/office/drawing/2010/diagram" id="0" name="" descr="Image of three circles intersecting the first circle is Sexually Reactive"/>
        </a:ext>
      </dgm:extLst>
    </dgm:pt>
    <dgm:pt modelId="{3BAC1570-2E60-43FC-AA27-178BAB63B585}" type="parTrans" cxnId="{7325682D-02AE-4736-912E-2D1E04D245D5}">
      <dgm:prSet/>
      <dgm:spPr/>
      <dgm:t>
        <a:bodyPr/>
        <a:lstStyle/>
        <a:p>
          <a:endParaRPr lang="en-US"/>
        </a:p>
      </dgm:t>
    </dgm:pt>
    <dgm:pt modelId="{F3590605-D2E1-43AB-BB2A-2E3CA83F094C}" type="sibTrans" cxnId="{7325682D-02AE-4736-912E-2D1E04D245D5}">
      <dgm:prSet/>
      <dgm:spPr/>
      <dgm:t>
        <a:bodyPr/>
        <a:lstStyle/>
        <a:p>
          <a:endParaRPr lang="en-US"/>
        </a:p>
      </dgm:t>
    </dgm:pt>
    <dgm:pt modelId="{DBE20D42-C8FE-4DC6-A2B6-C1E698E1CEEA}">
      <dgm:prSet phldrT="[Text]"/>
      <dgm:spPr/>
      <dgm:t>
        <a:bodyPr/>
        <a:lstStyle/>
        <a:p>
          <a:r>
            <a:rPr lang="en-US">
              <a:latin typeface="Arial" panose="020B0604020202020204" pitchFamily="34" charset="0"/>
              <a:cs typeface="Arial" panose="020B0604020202020204" pitchFamily="34" charset="0"/>
            </a:rPr>
            <a:t>Children Who Engage in Extensive Mutual Sexual Behaviors</a:t>
          </a:r>
        </a:p>
      </dgm:t>
      <dgm:extLst>
        <a:ext uri="{E40237B7-FDA0-4F09-8148-C483321AD2D9}">
          <dgm14:cNvPr xmlns:dgm14="http://schemas.microsoft.com/office/drawing/2010/diagram" id="0" name="" descr="Image of three circles intersecting the second circle is Children Who Engage in Extensive Mutual Sexual Behaviors "/>
        </a:ext>
      </dgm:extLst>
    </dgm:pt>
    <dgm:pt modelId="{5826E1CC-6283-446F-A749-D579A9FE84A0}" type="parTrans" cxnId="{52816F39-8ECA-4553-9575-EBE29F75CEF4}">
      <dgm:prSet/>
      <dgm:spPr/>
      <dgm:t>
        <a:bodyPr/>
        <a:lstStyle/>
        <a:p>
          <a:endParaRPr lang="en-US"/>
        </a:p>
      </dgm:t>
    </dgm:pt>
    <dgm:pt modelId="{4BA28D9D-364B-4AD8-B8B4-253AFA78ECAE}" type="sibTrans" cxnId="{52816F39-8ECA-4553-9575-EBE29F75CEF4}">
      <dgm:prSet/>
      <dgm:spPr/>
      <dgm:t>
        <a:bodyPr/>
        <a:lstStyle/>
        <a:p>
          <a:endParaRPr lang="en-US"/>
        </a:p>
      </dgm:t>
    </dgm:pt>
    <dgm:pt modelId="{2C9A97DC-1401-4E90-A3E8-6E5CE74B9917}">
      <dgm:prSet phldrT="[Text]"/>
      <dgm:spPr/>
      <dgm:t>
        <a:bodyPr/>
        <a:lstStyle/>
        <a:p>
          <a:r>
            <a:rPr lang="en-US">
              <a:latin typeface="Arial" panose="020B0604020202020204" pitchFamily="34" charset="0"/>
              <a:cs typeface="Arial" panose="020B0604020202020204" pitchFamily="34" charset="0"/>
            </a:rPr>
            <a:t>Children Who Molest</a:t>
          </a:r>
        </a:p>
      </dgm:t>
      <dgm:extLst>
        <a:ext uri="{E40237B7-FDA0-4F09-8148-C483321AD2D9}">
          <dgm14:cNvPr xmlns:dgm14="http://schemas.microsoft.com/office/drawing/2010/diagram" id="0" name="" descr="Image of three circles intersecting the third circle is Children Who Molest"/>
        </a:ext>
      </dgm:extLst>
    </dgm:pt>
    <dgm:pt modelId="{535BE31C-86E3-4BF4-9D84-1C86173E5B91}" type="parTrans" cxnId="{BB44ECC1-0072-4EE6-A8A4-367AAE3F8DF6}">
      <dgm:prSet/>
      <dgm:spPr/>
      <dgm:t>
        <a:bodyPr/>
        <a:lstStyle/>
        <a:p>
          <a:endParaRPr lang="en-US"/>
        </a:p>
      </dgm:t>
    </dgm:pt>
    <dgm:pt modelId="{A3EF83DA-AC6F-4659-90C3-41FE96BD1553}" type="sibTrans" cxnId="{BB44ECC1-0072-4EE6-A8A4-367AAE3F8DF6}">
      <dgm:prSet/>
      <dgm:spPr/>
      <dgm:t>
        <a:bodyPr/>
        <a:lstStyle/>
        <a:p>
          <a:endParaRPr lang="en-US"/>
        </a:p>
      </dgm:t>
    </dgm:pt>
    <dgm:pt modelId="{80991C25-BC21-4E26-93BD-CF584D4A8776}" type="pres">
      <dgm:prSet presAssocID="{D0E6B39A-E93F-4A1E-BC8F-658AC0410AA7}" presName="Name0" presStyleCnt="0">
        <dgm:presLayoutVars>
          <dgm:chMax val="11"/>
          <dgm:chPref val="11"/>
          <dgm:dir/>
          <dgm:resizeHandles/>
        </dgm:presLayoutVars>
      </dgm:prSet>
      <dgm:spPr/>
    </dgm:pt>
    <dgm:pt modelId="{44D56221-E41E-4567-AAD9-1F9A85C10269}" type="pres">
      <dgm:prSet presAssocID="{2C9A97DC-1401-4E90-A3E8-6E5CE74B9917}" presName="Accent3" presStyleCnt="0"/>
      <dgm:spPr/>
    </dgm:pt>
    <dgm:pt modelId="{CDB21999-443C-41C9-A7C0-BD2CD79E92A2}" type="pres">
      <dgm:prSet presAssocID="{2C9A97DC-1401-4E90-A3E8-6E5CE74B9917}" presName="Accent" presStyleLbl="node1" presStyleIdx="0" presStyleCnt="3"/>
      <dgm:spPr/>
    </dgm:pt>
    <dgm:pt modelId="{D876839E-FB42-4B2C-8FED-A13B7AA2CF57}" type="pres">
      <dgm:prSet presAssocID="{2C9A97DC-1401-4E90-A3E8-6E5CE74B9917}" presName="ParentBackground3" presStyleCnt="0"/>
      <dgm:spPr/>
    </dgm:pt>
    <dgm:pt modelId="{FAF33425-1BFF-4498-8054-02CD22665FBA}" type="pres">
      <dgm:prSet presAssocID="{2C9A97DC-1401-4E90-A3E8-6E5CE74B9917}" presName="ParentBackground" presStyleLbl="fgAcc1" presStyleIdx="0" presStyleCnt="3"/>
      <dgm:spPr/>
    </dgm:pt>
    <dgm:pt modelId="{42FAA8D4-7673-4918-A27D-87CAD0E5DC7F}" type="pres">
      <dgm:prSet presAssocID="{2C9A97DC-1401-4E90-A3E8-6E5CE74B9917}" presName="Parent3" presStyleLbl="revTx" presStyleIdx="0" presStyleCnt="0">
        <dgm:presLayoutVars>
          <dgm:chMax val="1"/>
          <dgm:chPref val="1"/>
          <dgm:bulletEnabled val="1"/>
        </dgm:presLayoutVars>
      </dgm:prSet>
      <dgm:spPr/>
    </dgm:pt>
    <dgm:pt modelId="{4AF6B69F-D187-4197-BEE9-E7D84BCEDACE}" type="pres">
      <dgm:prSet presAssocID="{DBE20D42-C8FE-4DC6-A2B6-C1E698E1CEEA}" presName="Accent2" presStyleCnt="0"/>
      <dgm:spPr/>
    </dgm:pt>
    <dgm:pt modelId="{8805AB83-E7F0-44BE-B24F-360768ABC92E}" type="pres">
      <dgm:prSet presAssocID="{DBE20D42-C8FE-4DC6-A2B6-C1E698E1CEEA}" presName="Accent" presStyleLbl="node1" presStyleIdx="1" presStyleCnt="3"/>
      <dgm:spPr/>
    </dgm:pt>
    <dgm:pt modelId="{6E02D871-CAE1-431D-A9E8-E31F054A6F0F}" type="pres">
      <dgm:prSet presAssocID="{DBE20D42-C8FE-4DC6-A2B6-C1E698E1CEEA}" presName="ParentBackground2" presStyleCnt="0"/>
      <dgm:spPr/>
    </dgm:pt>
    <dgm:pt modelId="{32D3F261-9686-4027-8A86-FD1225F472AF}" type="pres">
      <dgm:prSet presAssocID="{DBE20D42-C8FE-4DC6-A2B6-C1E698E1CEEA}" presName="ParentBackground" presStyleLbl="fgAcc1" presStyleIdx="1" presStyleCnt="3"/>
      <dgm:spPr/>
    </dgm:pt>
    <dgm:pt modelId="{82167CF2-7845-40BF-96B6-B6167B924662}" type="pres">
      <dgm:prSet presAssocID="{DBE20D42-C8FE-4DC6-A2B6-C1E698E1CEEA}" presName="Parent2" presStyleLbl="revTx" presStyleIdx="0" presStyleCnt="0">
        <dgm:presLayoutVars>
          <dgm:chMax val="1"/>
          <dgm:chPref val="1"/>
          <dgm:bulletEnabled val="1"/>
        </dgm:presLayoutVars>
      </dgm:prSet>
      <dgm:spPr/>
    </dgm:pt>
    <dgm:pt modelId="{DA9BC851-3408-43D5-8D06-3C8E0254127B}" type="pres">
      <dgm:prSet presAssocID="{44B5ED3F-7C4D-417B-B564-60441578B0A6}" presName="Accent1" presStyleCnt="0"/>
      <dgm:spPr/>
    </dgm:pt>
    <dgm:pt modelId="{9E91CEFC-98A6-470E-B967-4F452B4F9563}" type="pres">
      <dgm:prSet presAssocID="{44B5ED3F-7C4D-417B-B564-60441578B0A6}" presName="Accent" presStyleLbl="node1" presStyleIdx="2" presStyleCnt="3"/>
      <dgm:spPr/>
    </dgm:pt>
    <dgm:pt modelId="{8FFC998A-8C8A-4066-834F-0F5525CFF9CA}" type="pres">
      <dgm:prSet presAssocID="{44B5ED3F-7C4D-417B-B564-60441578B0A6}" presName="ParentBackground1" presStyleCnt="0"/>
      <dgm:spPr/>
    </dgm:pt>
    <dgm:pt modelId="{7990E419-0385-4262-98D0-4E99C1AA7529}" type="pres">
      <dgm:prSet presAssocID="{44B5ED3F-7C4D-417B-B564-60441578B0A6}" presName="ParentBackground" presStyleLbl="fgAcc1" presStyleIdx="2" presStyleCnt="3"/>
      <dgm:spPr/>
    </dgm:pt>
    <dgm:pt modelId="{C39C8E77-61F1-48AF-A631-CD2340E92D41}" type="pres">
      <dgm:prSet presAssocID="{44B5ED3F-7C4D-417B-B564-60441578B0A6}" presName="Parent1" presStyleLbl="revTx" presStyleIdx="0" presStyleCnt="0">
        <dgm:presLayoutVars>
          <dgm:chMax val="1"/>
          <dgm:chPref val="1"/>
          <dgm:bulletEnabled val="1"/>
        </dgm:presLayoutVars>
      </dgm:prSet>
      <dgm:spPr/>
    </dgm:pt>
  </dgm:ptLst>
  <dgm:cxnLst>
    <dgm:cxn modelId="{69436D00-C58D-457C-B02E-32DBD996EF0B}" type="presOf" srcId="{44B5ED3F-7C4D-417B-B564-60441578B0A6}" destId="{7990E419-0385-4262-98D0-4E99C1AA7529}" srcOrd="0" destOrd="0" presId="urn:microsoft.com/office/officeart/2011/layout/CircleProcess"/>
    <dgm:cxn modelId="{4FABFA1C-351A-4BF8-9AC8-63187C27060F}" type="presOf" srcId="{DBE20D42-C8FE-4DC6-A2B6-C1E698E1CEEA}" destId="{82167CF2-7845-40BF-96B6-B6167B924662}" srcOrd="1" destOrd="0" presId="urn:microsoft.com/office/officeart/2011/layout/CircleProcess"/>
    <dgm:cxn modelId="{7325682D-02AE-4736-912E-2D1E04D245D5}" srcId="{D0E6B39A-E93F-4A1E-BC8F-658AC0410AA7}" destId="{44B5ED3F-7C4D-417B-B564-60441578B0A6}" srcOrd="0" destOrd="0" parTransId="{3BAC1570-2E60-43FC-AA27-178BAB63B585}" sibTransId="{F3590605-D2E1-43AB-BB2A-2E3CA83F094C}"/>
    <dgm:cxn modelId="{52816F39-8ECA-4553-9575-EBE29F75CEF4}" srcId="{D0E6B39A-E93F-4A1E-BC8F-658AC0410AA7}" destId="{DBE20D42-C8FE-4DC6-A2B6-C1E698E1CEEA}" srcOrd="1" destOrd="0" parTransId="{5826E1CC-6283-446F-A749-D579A9FE84A0}" sibTransId="{4BA28D9D-364B-4AD8-B8B4-253AFA78ECAE}"/>
    <dgm:cxn modelId="{9E41A94A-A9DB-4F1E-9805-C5490065CDEE}" type="presOf" srcId="{2C9A97DC-1401-4E90-A3E8-6E5CE74B9917}" destId="{42FAA8D4-7673-4918-A27D-87CAD0E5DC7F}" srcOrd="1" destOrd="0" presId="urn:microsoft.com/office/officeart/2011/layout/CircleProcess"/>
    <dgm:cxn modelId="{714D37A6-A302-43C5-B25B-3419881D7174}" type="presOf" srcId="{D0E6B39A-E93F-4A1E-BC8F-658AC0410AA7}" destId="{80991C25-BC21-4E26-93BD-CF584D4A8776}" srcOrd="0" destOrd="0" presId="urn:microsoft.com/office/officeart/2011/layout/CircleProcess"/>
    <dgm:cxn modelId="{BA4BFEBE-855C-41DB-8ED9-C65A398B167B}" type="presOf" srcId="{44B5ED3F-7C4D-417B-B564-60441578B0A6}" destId="{C39C8E77-61F1-48AF-A631-CD2340E92D41}" srcOrd="1" destOrd="0" presId="urn:microsoft.com/office/officeart/2011/layout/CircleProcess"/>
    <dgm:cxn modelId="{BB44ECC1-0072-4EE6-A8A4-367AAE3F8DF6}" srcId="{D0E6B39A-E93F-4A1E-BC8F-658AC0410AA7}" destId="{2C9A97DC-1401-4E90-A3E8-6E5CE74B9917}" srcOrd="2" destOrd="0" parTransId="{535BE31C-86E3-4BF4-9D84-1C86173E5B91}" sibTransId="{A3EF83DA-AC6F-4659-90C3-41FE96BD1553}"/>
    <dgm:cxn modelId="{204AA8E0-AF37-4DFE-912F-10CDD79FA039}" type="presOf" srcId="{DBE20D42-C8FE-4DC6-A2B6-C1E698E1CEEA}" destId="{32D3F261-9686-4027-8A86-FD1225F472AF}" srcOrd="0" destOrd="0" presId="urn:microsoft.com/office/officeart/2011/layout/CircleProcess"/>
    <dgm:cxn modelId="{3C88ACF6-4D60-4DCC-ACD5-F9CDD8A4FF6F}" type="presOf" srcId="{2C9A97DC-1401-4E90-A3E8-6E5CE74B9917}" destId="{FAF33425-1BFF-4498-8054-02CD22665FBA}" srcOrd="0" destOrd="0" presId="urn:microsoft.com/office/officeart/2011/layout/CircleProcess"/>
    <dgm:cxn modelId="{C49FB54E-82DC-4126-84FC-C0CBE02F3073}" type="presParOf" srcId="{80991C25-BC21-4E26-93BD-CF584D4A8776}" destId="{44D56221-E41E-4567-AAD9-1F9A85C10269}" srcOrd="0" destOrd="0" presId="urn:microsoft.com/office/officeart/2011/layout/CircleProcess"/>
    <dgm:cxn modelId="{261C37E3-7C72-4109-A183-1A038706108A}" type="presParOf" srcId="{44D56221-E41E-4567-AAD9-1F9A85C10269}" destId="{CDB21999-443C-41C9-A7C0-BD2CD79E92A2}" srcOrd="0" destOrd="0" presId="urn:microsoft.com/office/officeart/2011/layout/CircleProcess"/>
    <dgm:cxn modelId="{84495013-33B6-409B-B5EC-DF46257F51BC}" type="presParOf" srcId="{80991C25-BC21-4E26-93BD-CF584D4A8776}" destId="{D876839E-FB42-4B2C-8FED-A13B7AA2CF57}" srcOrd="1" destOrd="0" presId="urn:microsoft.com/office/officeart/2011/layout/CircleProcess"/>
    <dgm:cxn modelId="{BC2391AB-E584-4C66-976F-AFEC58B42F74}" type="presParOf" srcId="{D876839E-FB42-4B2C-8FED-A13B7AA2CF57}" destId="{FAF33425-1BFF-4498-8054-02CD22665FBA}" srcOrd="0" destOrd="0" presId="urn:microsoft.com/office/officeart/2011/layout/CircleProcess"/>
    <dgm:cxn modelId="{AB472880-F92A-4E22-9F75-4C8EC6F32829}" type="presParOf" srcId="{80991C25-BC21-4E26-93BD-CF584D4A8776}" destId="{42FAA8D4-7673-4918-A27D-87CAD0E5DC7F}" srcOrd="2" destOrd="0" presId="urn:microsoft.com/office/officeart/2011/layout/CircleProcess"/>
    <dgm:cxn modelId="{D851D3B6-F436-451D-B595-66629317176C}" type="presParOf" srcId="{80991C25-BC21-4E26-93BD-CF584D4A8776}" destId="{4AF6B69F-D187-4197-BEE9-E7D84BCEDACE}" srcOrd="3" destOrd="0" presId="urn:microsoft.com/office/officeart/2011/layout/CircleProcess"/>
    <dgm:cxn modelId="{98C70D05-9EA7-4ED7-84E0-A89D1D83A0B7}" type="presParOf" srcId="{4AF6B69F-D187-4197-BEE9-E7D84BCEDACE}" destId="{8805AB83-E7F0-44BE-B24F-360768ABC92E}" srcOrd="0" destOrd="0" presId="urn:microsoft.com/office/officeart/2011/layout/CircleProcess"/>
    <dgm:cxn modelId="{35F5A134-EFBE-43ED-86E3-131E28A7BBD0}" type="presParOf" srcId="{80991C25-BC21-4E26-93BD-CF584D4A8776}" destId="{6E02D871-CAE1-431D-A9E8-E31F054A6F0F}" srcOrd="4" destOrd="0" presId="urn:microsoft.com/office/officeart/2011/layout/CircleProcess"/>
    <dgm:cxn modelId="{A15C0241-E150-4456-8EE4-C44CFA68F783}" type="presParOf" srcId="{6E02D871-CAE1-431D-A9E8-E31F054A6F0F}" destId="{32D3F261-9686-4027-8A86-FD1225F472AF}" srcOrd="0" destOrd="0" presId="urn:microsoft.com/office/officeart/2011/layout/CircleProcess"/>
    <dgm:cxn modelId="{BFEE4A06-22F7-41C0-8A19-EAA08AA04107}" type="presParOf" srcId="{80991C25-BC21-4E26-93BD-CF584D4A8776}" destId="{82167CF2-7845-40BF-96B6-B6167B924662}" srcOrd="5" destOrd="0" presId="urn:microsoft.com/office/officeart/2011/layout/CircleProcess"/>
    <dgm:cxn modelId="{5E34956B-351C-46FD-8DE2-5DE04CD96A67}" type="presParOf" srcId="{80991C25-BC21-4E26-93BD-CF584D4A8776}" destId="{DA9BC851-3408-43D5-8D06-3C8E0254127B}" srcOrd="6" destOrd="0" presId="urn:microsoft.com/office/officeart/2011/layout/CircleProcess"/>
    <dgm:cxn modelId="{5BC8185F-D649-4903-A3D0-B378065C75C9}" type="presParOf" srcId="{DA9BC851-3408-43D5-8D06-3C8E0254127B}" destId="{9E91CEFC-98A6-470E-B967-4F452B4F9563}" srcOrd="0" destOrd="0" presId="urn:microsoft.com/office/officeart/2011/layout/CircleProcess"/>
    <dgm:cxn modelId="{C8118CC4-A6AC-4F54-B10E-D96F273268FE}" type="presParOf" srcId="{80991C25-BC21-4E26-93BD-CF584D4A8776}" destId="{8FFC998A-8C8A-4066-834F-0F5525CFF9CA}" srcOrd="7" destOrd="0" presId="urn:microsoft.com/office/officeart/2011/layout/CircleProcess"/>
    <dgm:cxn modelId="{F3D4FA37-A1D2-47D9-8C60-4C32D88D1472}" type="presParOf" srcId="{8FFC998A-8C8A-4066-834F-0F5525CFF9CA}" destId="{7990E419-0385-4262-98D0-4E99C1AA7529}" srcOrd="0" destOrd="0" presId="urn:microsoft.com/office/officeart/2011/layout/CircleProcess"/>
    <dgm:cxn modelId="{92CDF5A4-FD4F-461A-8DDC-5FC414BD0762}" type="presParOf" srcId="{80991C25-BC21-4E26-93BD-CF584D4A8776}" destId="{C39C8E77-61F1-48AF-A631-CD2340E92D41}"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AA8E1-8649-4BE8-9E6A-F5F0881C9745}">
      <dsp:nvSpPr>
        <dsp:cNvPr id="0" name=""/>
        <dsp:cNvSpPr/>
      </dsp:nvSpPr>
      <dsp:spPr>
        <a:xfrm>
          <a:off x="3037" y="911074"/>
          <a:ext cx="2655871" cy="2655871"/>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6161" tIns="27940" rIns="146161" bIns="27940"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Children Under Age 12</a:t>
          </a:r>
        </a:p>
      </dsp:txBody>
      <dsp:txXfrm>
        <a:off x="391980" y="1300017"/>
        <a:ext cx="1877985" cy="1877985"/>
      </dsp:txXfrm>
    </dsp:sp>
    <dsp:sp modelId="{C8F0257D-8BF7-4E90-8CE8-612A9F3A9BE5}">
      <dsp:nvSpPr>
        <dsp:cNvPr id="0" name=""/>
        <dsp:cNvSpPr/>
      </dsp:nvSpPr>
      <dsp:spPr>
        <a:xfrm>
          <a:off x="2127734" y="911074"/>
          <a:ext cx="2655871" cy="2655871"/>
        </a:xfrm>
        <a:prstGeom prst="ellipse">
          <a:avLst/>
        </a:prstGeom>
        <a:solidFill>
          <a:schemeClr val="accent5">
            <a:alpha val="50000"/>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6161" tIns="27940" rIns="146161" bIns="27940"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Adolescents Ages 13-17</a:t>
          </a:r>
        </a:p>
      </dsp:txBody>
      <dsp:txXfrm>
        <a:off x="2516677" y="1300017"/>
        <a:ext cx="1877985" cy="1877985"/>
      </dsp:txXfrm>
    </dsp:sp>
    <dsp:sp modelId="{ED243299-BFF3-4265-A2EF-4607879C8BCF}">
      <dsp:nvSpPr>
        <dsp:cNvPr id="0" name=""/>
        <dsp:cNvSpPr/>
      </dsp:nvSpPr>
      <dsp:spPr>
        <a:xfrm>
          <a:off x="4252431" y="911074"/>
          <a:ext cx="2655871" cy="2655871"/>
        </a:xfrm>
        <a:prstGeom prst="ellipse">
          <a:avLst/>
        </a:prstGeom>
        <a:solidFill>
          <a:schemeClr val="accent5">
            <a:alpha val="50000"/>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46161" tIns="27940" rIns="146161" bIns="27940"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Adults</a:t>
          </a:r>
        </a:p>
      </dsp:txBody>
      <dsp:txXfrm>
        <a:off x="4641374" y="1300017"/>
        <a:ext cx="1877985" cy="18779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21999-443C-41C9-A7C0-BD2CD79E92A2}">
      <dsp:nvSpPr>
        <dsp:cNvPr id="0" name=""/>
        <dsp:cNvSpPr/>
      </dsp:nvSpPr>
      <dsp:spPr>
        <a:xfrm>
          <a:off x="6517407" y="1016390"/>
          <a:ext cx="2692393" cy="2692891"/>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F33425-1BFF-4498-8054-02CD22665FBA}">
      <dsp:nvSpPr>
        <dsp:cNvPr id="0" name=""/>
        <dsp:cNvSpPr/>
      </dsp:nvSpPr>
      <dsp:spPr>
        <a:xfrm>
          <a:off x="6606803" y="1106169"/>
          <a:ext cx="2513601" cy="2513333"/>
        </a:xfrm>
        <a:prstGeom prst="ellipse">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Children Who Molest</a:t>
          </a:r>
        </a:p>
      </dsp:txBody>
      <dsp:txXfrm>
        <a:off x="6966139" y="1465284"/>
        <a:ext cx="1794928" cy="1795103"/>
      </dsp:txXfrm>
    </dsp:sp>
    <dsp:sp modelId="{8805AB83-E7F0-44BE-B24F-360768ABC92E}">
      <dsp:nvSpPr>
        <dsp:cNvPr id="0" name=""/>
        <dsp:cNvSpPr/>
      </dsp:nvSpPr>
      <dsp:spPr>
        <a:xfrm rot="2700000">
          <a:off x="3737984" y="1019645"/>
          <a:ext cx="2685908" cy="2685908"/>
        </a:xfrm>
        <a:prstGeom prst="teardrop">
          <a:avLst>
            <a:gd name="adj" fmla="val 100000"/>
          </a:avLst>
        </a:prstGeom>
        <a:solidFill>
          <a:schemeClr val="accent5">
            <a:hueOff val="1628513"/>
            <a:satOff val="5598"/>
            <a:lumOff val="-2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D3F261-9686-4027-8A86-FD1225F472AF}">
      <dsp:nvSpPr>
        <dsp:cNvPr id="0" name=""/>
        <dsp:cNvSpPr/>
      </dsp:nvSpPr>
      <dsp:spPr>
        <a:xfrm>
          <a:off x="3824137" y="1106169"/>
          <a:ext cx="2513601" cy="2513333"/>
        </a:xfrm>
        <a:prstGeom prst="ellipse">
          <a:avLst/>
        </a:prstGeom>
        <a:solidFill>
          <a:schemeClr val="lt1">
            <a:alpha val="90000"/>
            <a:hueOff val="0"/>
            <a:satOff val="0"/>
            <a:lumOff val="0"/>
            <a:alphaOff val="0"/>
          </a:schemeClr>
        </a:solidFill>
        <a:ln w="25400" cap="flat" cmpd="sng" algn="ctr">
          <a:solidFill>
            <a:schemeClr val="accent5">
              <a:hueOff val="1628513"/>
              <a:satOff val="5598"/>
              <a:lumOff val="-268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Children Who Engage in Extensive Mutual Sexual Behaviors</a:t>
          </a:r>
        </a:p>
      </dsp:txBody>
      <dsp:txXfrm>
        <a:off x="4183474" y="1465284"/>
        <a:ext cx="1794928" cy="1795103"/>
      </dsp:txXfrm>
    </dsp:sp>
    <dsp:sp modelId="{9E91CEFC-98A6-470E-B967-4F452B4F9563}">
      <dsp:nvSpPr>
        <dsp:cNvPr id="0" name=""/>
        <dsp:cNvSpPr/>
      </dsp:nvSpPr>
      <dsp:spPr>
        <a:xfrm rot="2700000">
          <a:off x="955318" y="1019645"/>
          <a:ext cx="2685908" cy="2685908"/>
        </a:xfrm>
        <a:prstGeom prst="teardrop">
          <a:avLst>
            <a:gd name="adj" fmla="val 100000"/>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90E419-0385-4262-98D0-4E99C1AA7529}">
      <dsp:nvSpPr>
        <dsp:cNvPr id="0" name=""/>
        <dsp:cNvSpPr/>
      </dsp:nvSpPr>
      <dsp:spPr>
        <a:xfrm>
          <a:off x="1041472" y="1106169"/>
          <a:ext cx="2513601" cy="2513333"/>
        </a:xfrm>
        <a:prstGeom prst="ellipse">
          <a:avLst/>
        </a:prstGeom>
        <a:solidFill>
          <a:schemeClr val="lt1">
            <a:alpha val="90000"/>
            <a:hueOff val="0"/>
            <a:satOff val="0"/>
            <a:lumOff val="0"/>
            <a:alphaOff val="0"/>
          </a:schemeClr>
        </a:solidFill>
        <a:ln w="25400" cap="flat" cmpd="sng" algn="ctr">
          <a:solidFill>
            <a:schemeClr val="accent5">
              <a:hueOff val="3257026"/>
              <a:satOff val="11196"/>
              <a:lumOff val="-537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Sexually Reactive</a:t>
          </a:r>
        </a:p>
      </dsp:txBody>
      <dsp:txXfrm>
        <a:off x="1400808" y="1465284"/>
        <a:ext cx="1794928" cy="1795103"/>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780C2759-2F0A-4DD4-B4C7-9FBA35F7FBAC}" type="datetimeFigureOut">
              <a:rPr lang="en-US" smtClean="0"/>
              <a:t>1/7/2022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r>
              <a:rPr lang="en-US" sz="800">
                <a:latin typeface="Arial" panose="020B0604020202020204" pitchFamily="34" charset="0"/>
                <a:cs typeface="Arial" panose="020B0604020202020204" pitchFamily="34" charset="0"/>
              </a:rPr>
              <a:t>The Pennsylvania Child Welfare Resource Center</a:t>
            </a:r>
          </a:p>
          <a:p>
            <a:endParaRPr lang="en-US" sz="80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r>
              <a:rPr lang="en-US" sz="800">
                <a:latin typeface="Arial" panose="020B0604020202020204" pitchFamily="34" charset="0"/>
                <a:cs typeface="Arial" panose="020B0604020202020204" pitchFamily="34" charset="0"/>
              </a:rPr>
              <a:t>203: Working with Juveniles Who Sexually Offend</a:t>
            </a:r>
          </a:p>
          <a:p>
            <a:r>
              <a:rPr lang="en-US" sz="1100" b="1">
                <a:latin typeface="Arial" panose="020B0604020202020204" pitchFamily="34" charset="0"/>
                <a:cs typeface="Arial" panose="020B0604020202020204" pitchFamily="34" charset="0"/>
              </a:rPr>
              <a:t>Handout #1, Page </a:t>
            </a:r>
            <a:fld id="{34510694-CA76-4166-B18A-DAD686F2945E}" type="slidenum">
              <a:rPr lang="en-US" sz="1100" b="1">
                <a:latin typeface="Arial" panose="020B0604020202020204" pitchFamily="34" charset="0"/>
                <a:cs typeface="Arial" panose="020B0604020202020204" pitchFamily="34" charset="0"/>
              </a:rPr>
              <a:t>‹#›</a:t>
            </a:fld>
            <a:r>
              <a:rPr lang="en-US" sz="1100" b="1">
                <a:latin typeface="Arial" panose="020B0604020202020204" pitchFamily="34" charset="0"/>
                <a:cs typeface="Arial" panose="020B0604020202020204" pitchFamily="34" charset="0"/>
              </a:rPr>
              <a:t> of 10</a:t>
            </a:r>
          </a:p>
        </p:txBody>
      </p:sp>
      <p:sp>
        <p:nvSpPr>
          <p:cNvPr id="6" name="Header Placeholder 1"/>
          <p:cNvSpPr txBox="1">
            <a:spLocks/>
          </p:cNvSpPr>
          <p:nvPr/>
        </p:nvSpPr>
        <p:spPr>
          <a:xfrm>
            <a:off x="0" y="0"/>
            <a:ext cx="3623733" cy="640080"/>
          </a:xfrm>
          <a:prstGeom prst="rect">
            <a:avLst/>
          </a:prstGeom>
          <a:ln w="6350">
            <a:solidFill>
              <a:schemeClr val="tx1"/>
            </a:solidFill>
            <a:prstDash val="solid"/>
          </a:ln>
        </p:spPr>
        <p:txBody>
          <a:bodyPr vert="horz" lIns="96661" tIns="48331" rIns="96661" bIns="48331" rtlCol="0" anchor="ctr"/>
          <a:lstStyle>
            <a:defPPr>
              <a:defRPr lang="en-US"/>
            </a:defPPr>
            <a:lvl1pPr marL="0" algn="l" defTabSz="457200" rtl="0" eaLnBrk="1" latinLnBrk="0" hangingPunct="1">
              <a:tabLst>
                <a:tab pos="623888" algn="l"/>
              </a:tabLst>
              <a:defRPr sz="1200" kern="1200">
                <a:solidFill>
                  <a:schemeClr val="tx1"/>
                </a:solidFill>
                <a:latin typeface="Georgia" pitchFamily="18"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a:t>	</a:t>
            </a:r>
            <a:r>
              <a:rPr lang="en-US" sz="1700"/>
              <a:t>University of Pittsburgh</a:t>
            </a:r>
          </a:p>
        </p:txBody>
      </p:sp>
      <p:pic>
        <p:nvPicPr>
          <p:cNvPr id="7" name="Picture 2" descr="pittseal"/>
          <p:cNvPicPr>
            <a:picLocks noChangeAspect="1" noChangeArrowheads="1"/>
          </p:cNvPicPr>
          <p:nvPr/>
        </p:nvPicPr>
        <p:blipFill>
          <a:blip r:embed="rId2" cstate="print">
            <a:grayscl/>
          </a:blip>
          <a:srcRect/>
          <a:stretch>
            <a:fillRect/>
          </a:stretch>
        </p:blipFill>
        <p:spPr bwMode="auto">
          <a:xfrm>
            <a:off x="171027" y="100013"/>
            <a:ext cx="513079" cy="450056"/>
          </a:xfrm>
          <a:prstGeom prst="rect">
            <a:avLst/>
          </a:prstGeom>
          <a:noFill/>
          <a:ln w="9525">
            <a:noFill/>
            <a:miter lim="800000"/>
            <a:headEnd/>
            <a:tailEnd/>
          </a:ln>
        </p:spPr>
      </p:pic>
      <p:sp>
        <p:nvSpPr>
          <p:cNvPr id="8" name="Rectangle 7"/>
          <p:cNvSpPr/>
          <p:nvPr/>
        </p:nvSpPr>
        <p:spPr>
          <a:xfrm>
            <a:off x="3623733" y="0"/>
            <a:ext cx="3677920" cy="64008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defRPr/>
            </a:pPr>
            <a:r>
              <a:rPr lang="en-US" sz="1200">
                <a:solidFill>
                  <a:schemeClr val="tx1"/>
                </a:solidFill>
                <a:latin typeface="Georgia" pitchFamily="18" charset="0"/>
              </a:rPr>
              <a:t>SCHOOL OF</a:t>
            </a:r>
          </a:p>
          <a:p>
            <a:pPr>
              <a:defRPr/>
            </a:pPr>
            <a:r>
              <a:rPr lang="en-US" sz="2500">
                <a:solidFill>
                  <a:schemeClr val="tx1"/>
                </a:solidFill>
                <a:latin typeface="Georgia" pitchFamily="18" charset="0"/>
              </a:rPr>
              <a:t>Social Work</a:t>
            </a:r>
          </a:p>
        </p:txBody>
      </p:sp>
      <p:cxnSp>
        <p:nvCxnSpPr>
          <p:cNvPr id="10" name="Straight Connector 9"/>
          <p:cNvCxnSpPr/>
          <p:nvPr/>
        </p:nvCxnSpPr>
        <p:spPr>
          <a:xfrm rot="5400000">
            <a:off x="5346515" y="315040"/>
            <a:ext cx="51006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608320" y="0"/>
            <a:ext cx="1706880" cy="655082"/>
          </a:xfrm>
          <a:prstGeom prst="rect">
            <a:avLst/>
          </a:prstGeom>
          <a:noFill/>
        </p:spPr>
        <p:txBody>
          <a:bodyPr lIns="96661" tIns="48331" rIns="96661" bIns="48331">
            <a:spAutoFit/>
          </a:bodyPr>
          <a:lstStyle/>
          <a:p>
            <a:pPr>
              <a:defRPr/>
            </a:pPr>
            <a:r>
              <a:rPr lang="en-US" sz="1200" i="1">
                <a:latin typeface="Georgia" pitchFamily="18" charset="0"/>
              </a:rPr>
              <a:t>Empower People</a:t>
            </a:r>
          </a:p>
          <a:p>
            <a:pPr>
              <a:defRPr/>
            </a:pPr>
            <a:r>
              <a:rPr lang="en-US" sz="1200" i="1">
                <a:latin typeface="Georgia" pitchFamily="18" charset="0"/>
              </a:rPr>
              <a:t>Lead Organizations</a:t>
            </a:r>
          </a:p>
          <a:p>
            <a:pPr>
              <a:defRPr/>
            </a:pPr>
            <a:r>
              <a:rPr lang="en-US" sz="1200" i="1">
                <a:latin typeface="Georgia" pitchFamily="18" charset="0"/>
              </a:rPr>
              <a:t>Grow Communities</a:t>
            </a:r>
          </a:p>
        </p:txBody>
      </p:sp>
      <p:sp>
        <p:nvSpPr>
          <p:cNvPr id="12" name="TextBox 11"/>
          <p:cNvSpPr txBox="1"/>
          <p:nvPr/>
        </p:nvSpPr>
        <p:spPr>
          <a:xfrm>
            <a:off x="3623733" y="653415"/>
            <a:ext cx="3677920" cy="315040"/>
          </a:xfrm>
          <a:prstGeom prst="rect">
            <a:avLst/>
          </a:prstGeom>
          <a:noFill/>
          <a:ln w="6350">
            <a:solidFill>
              <a:schemeClr val="tx1"/>
            </a:solidFill>
          </a:ln>
        </p:spPr>
        <p:txBody>
          <a:bodyPr lIns="96661" tIns="48331" rIns="96661" bIns="48331">
            <a:spAutoFit/>
          </a:bodyPr>
          <a:lstStyle/>
          <a:p>
            <a:pPr>
              <a:defRPr/>
            </a:pPr>
            <a:r>
              <a:rPr lang="en-US" sz="1200">
                <a:latin typeface="Georgia" pitchFamily="18" charset="0"/>
              </a:rPr>
              <a:t>The Pennsylvania Child Welfare Resource Center</a:t>
            </a:r>
          </a:p>
          <a:p>
            <a:pPr>
              <a:defRPr/>
            </a:pPr>
            <a:endParaRPr lang="en-US" sz="200">
              <a:latin typeface="Georgia" pitchFamily="18" charset="0"/>
            </a:endParaRPr>
          </a:p>
        </p:txBody>
      </p:sp>
    </p:spTree>
    <p:extLst>
      <p:ext uri="{BB962C8B-B14F-4D97-AF65-F5344CB8AC3E}">
        <p14:creationId xmlns:p14="http://schemas.microsoft.com/office/powerpoint/2010/main" val="357699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DB32A2A-6DDE-4BDE-B7DB-73B770660AA2}" type="datetimeFigureOut">
              <a:rPr lang="en-US" smtClean="0"/>
              <a:t>1/7/2022</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3FE91FA-59D4-4F64-82E4-0D1641EE5822}" type="slidenum">
              <a:rPr lang="en-US" smtClean="0"/>
              <a:t>‹#›</a:t>
            </a:fld>
            <a:endParaRPr lang="en-US"/>
          </a:p>
        </p:txBody>
      </p:sp>
    </p:spTree>
    <p:extLst>
      <p:ext uri="{BB962C8B-B14F-4D97-AF65-F5344CB8AC3E}">
        <p14:creationId xmlns:p14="http://schemas.microsoft.com/office/powerpoint/2010/main" val="3041729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FE91FA-59D4-4F64-82E4-0D1641EE5822}" type="slidenum">
              <a:rPr lang="en-US" smtClean="0"/>
              <a:t>13</a:t>
            </a:fld>
            <a:endParaRPr lang="en-US"/>
          </a:p>
        </p:txBody>
      </p:sp>
    </p:spTree>
    <p:extLst>
      <p:ext uri="{BB962C8B-B14F-4D97-AF65-F5344CB8AC3E}">
        <p14:creationId xmlns:p14="http://schemas.microsoft.com/office/powerpoint/2010/main" val="4009485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FE91FA-59D4-4F64-82E4-0D1641EE5822}" type="slidenum">
              <a:rPr lang="en-US" smtClean="0"/>
              <a:t>25</a:t>
            </a:fld>
            <a:endParaRPr lang="en-US"/>
          </a:p>
        </p:txBody>
      </p:sp>
    </p:spTree>
    <p:extLst>
      <p:ext uri="{BB962C8B-B14F-4D97-AF65-F5344CB8AC3E}">
        <p14:creationId xmlns:p14="http://schemas.microsoft.com/office/powerpoint/2010/main" val="207846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FE91FA-59D4-4F64-82E4-0D1641EE5822}" type="slidenum">
              <a:rPr lang="en-US" smtClean="0"/>
              <a:t>26</a:t>
            </a:fld>
            <a:endParaRPr lang="en-US"/>
          </a:p>
        </p:txBody>
      </p:sp>
    </p:spTree>
    <p:extLst>
      <p:ext uri="{BB962C8B-B14F-4D97-AF65-F5344CB8AC3E}">
        <p14:creationId xmlns:p14="http://schemas.microsoft.com/office/powerpoint/2010/main" val="151624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FE91FA-59D4-4F64-82E4-0D1641EE5822}" type="slidenum">
              <a:rPr lang="en-US" smtClean="0"/>
              <a:t>28</a:t>
            </a:fld>
            <a:endParaRPr lang="en-US"/>
          </a:p>
        </p:txBody>
      </p:sp>
    </p:spTree>
    <p:extLst>
      <p:ext uri="{BB962C8B-B14F-4D97-AF65-F5344CB8AC3E}">
        <p14:creationId xmlns:p14="http://schemas.microsoft.com/office/powerpoint/2010/main" val="2010850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FE91FA-59D4-4F64-82E4-0D1641EE5822}" type="slidenum">
              <a:rPr lang="en-US" smtClean="0"/>
              <a:t>29</a:t>
            </a:fld>
            <a:endParaRPr lang="en-US"/>
          </a:p>
        </p:txBody>
      </p:sp>
    </p:spTree>
    <p:extLst>
      <p:ext uri="{BB962C8B-B14F-4D97-AF65-F5344CB8AC3E}">
        <p14:creationId xmlns:p14="http://schemas.microsoft.com/office/powerpoint/2010/main" val="2766236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mecha_large_bg.jpg"/>
          <p:cNvPicPr>
            <a:picLocks noChangeAspect="1"/>
          </p:cNvPicPr>
          <p:nvPr userDrawn="1"/>
        </p:nvPicPr>
        <p:blipFill>
          <a:blip r:embed="rId2" cstate="print"/>
          <a:stretch>
            <a:fillRect/>
          </a:stretch>
        </p:blipFill>
        <p:spPr>
          <a:xfrm>
            <a:off x="6332"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a:buNone/>
              <a:defRPr sz="3000" b="1" baseline="0">
                <a:solidFill>
                  <a:schemeClr val="bg1"/>
                </a:solidFill>
              </a:defRPr>
            </a:lvl1pPr>
          </a:lstStyle>
          <a:p>
            <a:pPr lvl="0"/>
            <a:r>
              <a:rPr lang="en-US"/>
              <a:t>Sexual Abuse Series</a:t>
            </a:r>
          </a:p>
        </p:txBody>
      </p:sp>
      <p:sp>
        <p:nvSpPr>
          <p:cNvPr id="16" name="Text Placeholder 15"/>
          <p:cNvSpPr>
            <a:spLocks noGrp="1"/>
          </p:cNvSpPr>
          <p:nvPr>
            <p:ph type="body" sz="quarter" idx="11" hasCustomPrompt="1"/>
          </p:nvPr>
        </p:nvSpPr>
        <p:spPr>
          <a:xfrm>
            <a:off x="304800" y="2250140"/>
            <a:ext cx="8531352" cy="304800"/>
          </a:xfrm>
        </p:spPr>
        <p:txBody>
          <a:bodyPr/>
          <a:lstStyle>
            <a:lvl1pPr>
              <a:buNone/>
              <a:defRPr lang="en-US" sz="1800" i="1" kern="1200" baseline="0" dirty="0">
                <a:solidFill>
                  <a:srgbClr val="CDB97D"/>
                </a:solidFill>
                <a:latin typeface="Georgia" pitchFamily="16" charset="0"/>
                <a:ea typeface="Osaka" pitchFamily="16" charset="-128"/>
                <a:cs typeface="+mn-cs"/>
              </a:defRPr>
            </a:lvl1pPr>
          </a:lstStyle>
          <a:p>
            <a:pPr lvl="0"/>
            <a:r>
              <a:rPr lang="en-US"/>
              <a:t>203: Working with Juveniles Who Sexually Offend</a:t>
            </a:r>
          </a:p>
        </p:txBody>
      </p:sp>
    </p:spTree>
    <p:extLst>
      <p:ext uri="{BB962C8B-B14F-4D97-AF65-F5344CB8AC3E}">
        <p14:creationId xmlns:p14="http://schemas.microsoft.com/office/powerpoint/2010/main" val="170071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a:xfrm>
            <a:off x="8126412" y="6615954"/>
            <a:ext cx="1017588" cy="188259"/>
          </a:xfrm>
          <a:prstGeom prst="rect">
            <a:avLst/>
          </a:prstGeom>
        </p:spPr>
        <p:txBody>
          <a:bodyPr/>
          <a:lstStyle>
            <a:lvl1pPr>
              <a:defRPr/>
            </a:lvl1pPr>
          </a:lstStyle>
          <a:p>
            <a:pPr>
              <a:defRPr/>
            </a:pPr>
            <a:fld id="{13F58E50-2BAF-4EEB-9A5B-318E6BB72840}" type="slidenum">
              <a:rPr lang="en-US">
                <a:solidFill>
                  <a:srgbClr val="000000"/>
                </a:solidFill>
              </a:rPr>
              <a:pPr>
                <a:defRPr/>
              </a:pPr>
              <a:t>‹#›</a:t>
            </a:fld>
            <a:endParaRPr lang="en-US" sz="1400">
              <a:solidFill>
                <a:srgbClr val="000000"/>
              </a:solidFill>
              <a:latin typeface="Arial" charset="0"/>
            </a:endParaRPr>
          </a:p>
        </p:txBody>
      </p:sp>
    </p:spTree>
    <p:extLst>
      <p:ext uri="{BB962C8B-B14F-4D97-AF65-F5344CB8AC3E}">
        <p14:creationId xmlns:p14="http://schemas.microsoft.com/office/powerpoint/2010/main" val="784646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784040"/>
            <a:ext cx="3008313" cy="65479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766486"/>
            <a:ext cx="5111750" cy="5567083"/>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65729"/>
            <a:ext cx="3008313" cy="48678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a:xfrm>
            <a:off x="8126412" y="6615954"/>
            <a:ext cx="1017588" cy="188259"/>
          </a:xfrm>
          <a:prstGeom prst="rect">
            <a:avLst/>
          </a:prstGeom>
        </p:spPr>
        <p:txBody>
          <a:bodyPr/>
          <a:lstStyle>
            <a:lvl1pPr>
              <a:defRPr/>
            </a:lvl1pPr>
          </a:lstStyle>
          <a:p>
            <a:pPr>
              <a:defRPr/>
            </a:pPr>
            <a:fld id="{A7561FEF-4ABB-46BC-8C42-BFA8DB212CCD}" type="slidenum">
              <a:rPr lang="en-US">
                <a:solidFill>
                  <a:srgbClr val="000000"/>
                </a:solidFill>
              </a:rPr>
              <a:pPr>
                <a:defRPr/>
              </a:pPr>
              <a:t>‹#›</a:t>
            </a:fld>
            <a:endParaRPr lang="en-US" sz="1400">
              <a:solidFill>
                <a:srgbClr val="000000"/>
              </a:solidFill>
              <a:latin typeface="Arial" charset="0"/>
            </a:endParaRPr>
          </a:p>
        </p:txBody>
      </p:sp>
    </p:spTree>
    <p:extLst>
      <p:ext uri="{BB962C8B-B14F-4D97-AF65-F5344CB8AC3E}">
        <p14:creationId xmlns:p14="http://schemas.microsoft.com/office/powerpoint/2010/main" val="2157457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094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6481"/>
            <a:ext cx="5486400" cy="39668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5287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a:xfrm>
            <a:off x="8126412" y="6615954"/>
            <a:ext cx="1017588" cy="188259"/>
          </a:xfrm>
          <a:prstGeom prst="rect">
            <a:avLst/>
          </a:prstGeom>
        </p:spPr>
        <p:txBody>
          <a:bodyPr/>
          <a:lstStyle>
            <a:lvl1pPr>
              <a:defRPr/>
            </a:lvl1pPr>
          </a:lstStyle>
          <a:p>
            <a:pPr>
              <a:defRPr/>
            </a:pPr>
            <a:fld id="{2F38B783-B8DF-4F22-AFC6-12EA8147E691}" type="slidenum">
              <a:rPr lang="en-US">
                <a:solidFill>
                  <a:srgbClr val="000000"/>
                </a:solidFill>
              </a:rPr>
              <a:pPr>
                <a:defRPr/>
              </a:pPr>
              <a:t>‹#›</a:t>
            </a:fld>
            <a:endParaRPr lang="en-US" sz="1400">
              <a:solidFill>
                <a:srgbClr val="000000"/>
              </a:solidFill>
              <a:latin typeface="Arial" charset="0"/>
            </a:endParaRPr>
          </a:p>
        </p:txBody>
      </p:sp>
    </p:spTree>
    <p:extLst>
      <p:ext uri="{BB962C8B-B14F-4D97-AF65-F5344CB8AC3E}">
        <p14:creationId xmlns:p14="http://schemas.microsoft.com/office/powerpoint/2010/main" val="417898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rot="5400000">
            <a:off x="7492905" y="1828801"/>
            <a:ext cx="990599" cy="228599"/>
          </a:xfrm>
          <a:prstGeom prst="rect">
            <a:avLst/>
          </a:prstGeom>
        </p:spPr>
        <p:txBody>
          <a:bodyPr/>
          <a:lstStyle/>
          <a:p>
            <a:endParaRPr lang="en-US"/>
          </a:p>
        </p:txBody>
      </p:sp>
      <p:sp>
        <p:nvSpPr>
          <p:cNvPr id="5" name="Footer Placeholder 4"/>
          <p:cNvSpPr>
            <a:spLocks noGrp="1"/>
          </p:cNvSpPr>
          <p:nvPr>
            <p:ph type="ftr" sz="quarter" idx="11"/>
          </p:nvPr>
        </p:nvSpPr>
        <p:spPr>
          <a:xfrm rot="5400000">
            <a:off x="6231206" y="3263398"/>
            <a:ext cx="3859795" cy="228601"/>
          </a:xfrm>
          <a:prstGeom prst="rect">
            <a:avLst/>
          </a:prstGeom>
        </p:spPr>
        <p:txBody>
          <a:bodyPr/>
          <a:lstStyle/>
          <a:p>
            <a:endParaRPr lang="en-US"/>
          </a:p>
        </p:txBody>
      </p:sp>
      <p:sp>
        <p:nvSpPr>
          <p:cNvPr id="6" name="Slide Number Placeholder 5"/>
          <p:cNvSpPr>
            <a:spLocks noGrp="1"/>
          </p:cNvSpPr>
          <p:nvPr>
            <p:ph type="sldNum" sz="quarter" idx="12"/>
          </p:nvPr>
        </p:nvSpPr>
        <p:spPr>
          <a:xfrm>
            <a:off x="8126412" y="6615954"/>
            <a:ext cx="1017588" cy="242046"/>
          </a:xfrm>
          <a:prstGeom prst="rect">
            <a:avLst/>
          </a:prstGeom>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653459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a:xfrm rot="5400000">
            <a:off x="7492905" y="1828801"/>
            <a:ext cx="990599" cy="228599"/>
          </a:xfrm>
          <a:prstGeom prst="rect">
            <a:avLst/>
          </a:prstGeom>
        </p:spPr>
        <p:txBody>
          <a:bodyPr/>
          <a:lstStyle/>
          <a:p>
            <a:endParaRPr lang="en-US"/>
          </a:p>
        </p:txBody>
      </p:sp>
      <p:sp>
        <p:nvSpPr>
          <p:cNvPr id="5" name="Footer Placeholder 4"/>
          <p:cNvSpPr>
            <a:spLocks noGrp="1"/>
          </p:cNvSpPr>
          <p:nvPr>
            <p:ph type="ftr" sz="quarter" idx="11"/>
          </p:nvPr>
        </p:nvSpPr>
        <p:spPr>
          <a:xfrm rot="5400000">
            <a:off x="6231206" y="3263398"/>
            <a:ext cx="3859795" cy="228601"/>
          </a:xfrm>
          <a:prstGeom prst="rect">
            <a:avLst/>
          </a:prstGeom>
        </p:spPr>
        <p:txBody>
          <a:bodyPr/>
          <a:lstStyle/>
          <a:p>
            <a:endParaRPr lang="en-US"/>
          </a:p>
        </p:txBody>
      </p:sp>
      <p:sp>
        <p:nvSpPr>
          <p:cNvPr id="6" name="Slide Number Placeholder 5"/>
          <p:cNvSpPr>
            <a:spLocks noGrp="1"/>
          </p:cNvSpPr>
          <p:nvPr>
            <p:ph type="sldNum" sz="quarter" idx="12"/>
          </p:nvPr>
        </p:nvSpPr>
        <p:spPr>
          <a:xfrm>
            <a:off x="8126412" y="6615954"/>
            <a:ext cx="1017588" cy="188259"/>
          </a:xfrm>
          <a:prstGeom prst="rect">
            <a:avLst/>
          </a:prstGeom>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295010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80"/>
            <a:ext cx="8229600" cy="591671"/>
          </a:xfrm>
        </p:spPr>
        <p:txBody>
          <a:bodyPr/>
          <a:lstStyle/>
          <a:p>
            <a:r>
              <a:rPr lang="en-US"/>
              <a:t>Click to edit Master title style</a:t>
            </a:r>
          </a:p>
        </p:txBody>
      </p:sp>
      <p:sp>
        <p:nvSpPr>
          <p:cNvPr id="3" name="Content Placeholder 2"/>
          <p:cNvSpPr>
            <a:spLocks noGrp="1"/>
          </p:cNvSpPr>
          <p:nvPr>
            <p:ph idx="1"/>
          </p:nvPr>
        </p:nvSpPr>
        <p:spPr>
          <a:xfrm>
            <a:off x="470645" y="1438834"/>
            <a:ext cx="8247888" cy="48812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5887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80"/>
            <a:ext cx="8229600" cy="591671"/>
          </a:xfrm>
        </p:spPr>
        <p:txBody>
          <a:bodyPr/>
          <a:lstStyle/>
          <a:p>
            <a:r>
              <a:rPr lang="en-US"/>
              <a:t>Click to edit Master title style</a:t>
            </a:r>
          </a:p>
        </p:txBody>
      </p:sp>
      <p:sp>
        <p:nvSpPr>
          <p:cNvPr id="3" name="Content Placeholder 2"/>
          <p:cNvSpPr>
            <a:spLocks noGrp="1"/>
          </p:cNvSpPr>
          <p:nvPr>
            <p:ph idx="1"/>
          </p:nvPr>
        </p:nvSpPr>
        <p:spPr>
          <a:xfrm>
            <a:off x="470645" y="2094807"/>
            <a:ext cx="8247888" cy="42253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2"/>
          </p:nvPr>
        </p:nvSpPr>
        <p:spPr>
          <a:xfrm>
            <a:off x="465888" y="1429674"/>
            <a:ext cx="8229600" cy="594360"/>
          </a:xfrm>
        </p:spPr>
        <p:txBody>
          <a:bodyPr/>
          <a:lstStyle>
            <a:lvl1pPr>
              <a:buNone/>
              <a:defRPr b="1"/>
            </a:lvl1pPr>
          </a:lstStyle>
          <a:p>
            <a:pPr lvl="0"/>
            <a:r>
              <a:rPr lang="en-US"/>
              <a:t>Click to edit Master text styles</a:t>
            </a:r>
          </a:p>
        </p:txBody>
      </p:sp>
    </p:spTree>
    <p:extLst>
      <p:ext uri="{BB962C8B-B14F-4D97-AF65-F5344CB8AC3E}">
        <p14:creationId xmlns:p14="http://schemas.microsoft.com/office/powerpoint/2010/main" val="107451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28200"/>
            <a:ext cx="7772400" cy="979772"/>
          </a:xfrm>
        </p:spPr>
        <p:txBody>
          <a:bodyPr anchor="ctr"/>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3538463"/>
            <a:ext cx="7772400" cy="1016912"/>
          </a:xfrm>
        </p:spPr>
        <p:txBody>
          <a:bodyPr anchor="ctr"/>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5"/>
          <p:cNvSpPr>
            <a:spLocks noGrp="1"/>
          </p:cNvSpPr>
          <p:nvPr>
            <p:ph type="sldNum" sz="quarter" idx="11"/>
          </p:nvPr>
        </p:nvSpPr>
        <p:spPr>
          <a:xfrm>
            <a:off x="8126412" y="6615954"/>
            <a:ext cx="1017588" cy="188259"/>
          </a:xfrm>
          <a:prstGeom prst="rect">
            <a:avLst/>
          </a:prstGeom>
        </p:spPr>
        <p:txBody>
          <a:bodyPr/>
          <a:lstStyle>
            <a:lvl1pPr>
              <a:defRPr/>
            </a:lvl1pPr>
          </a:lstStyle>
          <a:p>
            <a:pPr>
              <a:defRPr/>
            </a:pPr>
            <a:fld id="{9DD1CFFA-8140-44CC-A40B-DFAEF2E958E3}" type="slidenum">
              <a:rPr lang="en-US">
                <a:solidFill>
                  <a:srgbClr val="000000"/>
                </a:solidFill>
              </a:rPr>
              <a:pPr>
                <a:defRPr/>
              </a:pPr>
              <a:t>‹#›</a:t>
            </a:fld>
            <a:endParaRPr lang="en-US" sz="1400">
              <a:solidFill>
                <a:srgbClr val="000000"/>
              </a:solidFill>
              <a:latin typeface="Arial" charset="0"/>
            </a:endParaRPr>
          </a:p>
        </p:txBody>
      </p:sp>
    </p:spTree>
    <p:extLst>
      <p:ext uri="{BB962C8B-B14F-4D97-AF65-F5344CB8AC3E}">
        <p14:creationId xmlns:p14="http://schemas.microsoft.com/office/powerpoint/2010/main" val="560710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a:t>Click to edit Master title style</a:t>
            </a:r>
          </a:p>
        </p:txBody>
      </p:sp>
      <p:sp>
        <p:nvSpPr>
          <p:cNvPr id="3" name="Content Placeholder 2"/>
          <p:cNvSpPr>
            <a:spLocks noGrp="1"/>
          </p:cNvSpPr>
          <p:nvPr>
            <p:ph sz="half" idx="1"/>
          </p:nvPr>
        </p:nvSpPr>
        <p:spPr>
          <a:xfrm>
            <a:off x="685800" y="1385049"/>
            <a:ext cx="3810000" cy="492162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5047"/>
            <a:ext cx="3810000" cy="4921624"/>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p:cNvSpPr>
            <a:spLocks noGrp="1"/>
          </p:cNvSpPr>
          <p:nvPr>
            <p:ph type="sldNum" sz="quarter" idx="11"/>
          </p:nvPr>
        </p:nvSpPr>
        <p:spPr>
          <a:xfrm>
            <a:off x="8126412" y="6615954"/>
            <a:ext cx="1017588" cy="188259"/>
          </a:xfrm>
          <a:prstGeom prst="rect">
            <a:avLst/>
          </a:prstGeom>
        </p:spPr>
        <p:txBody>
          <a:bodyPr/>
          <a:lstStyle>
            <a:lvl1pPr>
              <a:defRPr/>
            </a:lvl1pPr>
          </a:lstStyle>
          <a:p>
            <a:pPr>
              <a:defRPr/>
            </a:pPr>
            <a:fld id="{7F7BBE67-B3D0-4F17-AB43-0FFFF70BD775}" type="slidenum">
              <a:rPr lang="en-US">
                <a:solidFill>
                  <a:srgbClr val="000000"/>
                </a:solidFill>
              </a:rPr>
              <a:pPr>
                <a:defRPr/>
              </a:pPr>
              <a:t>‹#›</a:t>
            </a:fld>
            <a:endParaRPr lang="en-US" sz="1400">
              <a:solidFill>
                <a:srgbClr val="000000"/>
              </a:solidFill>
              <a:latin typeface="Arial" charset="0"/>
            </a:endParaRPr>
          </a:p>
        </p:txBody>
      </p:sp>
    </p:spTree>
    <p:extLst>
      <p:ext uri="{BB962C8B-B14F-4D97-AF65-F5344CB8AC3E}">
        <p14:creationId xmlns:p14="http://schemas.microsoft.com/office/powerpoint/2010/main" val="259687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ubtitle with Two-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8126412" y="6615954"/>
            <a:ext cx="1017588" cy="188259"/>
          </a:xfrm>
          <a:prstGeom prst="rect">
            <a:avLst/>
          </a:prstGeom>
        </p:spPr>
        <p:txBody>
          <a:bodyPr/>
          <a:lstStyle/>
          <a:p>
            <a:pPr>
              <a:defRPr/>
            </a:pPr>
            <a:fld id="{A4624807-03D1-4D82-87D2-E5151F74A2DA}" type="slidenum">
              <a:rPr lang="en-US" smtClean="0">
                <a:solidFill>
                  <a:srgbClr val="000000"/>
                </a:solidFill>
              </a:rPr>
              <a:pPr>
                <a:defRPr/>
              </a:pPr>
              <a:t>‹#›</a:t>
            </a:fld>
            <a:endParaRPr lang="en-US">
              <a:solidFill>
                <a:srgbClr val="000000"/>
              </a:solidFill>
            </a:endParaRPr>
          </a:p>
        </p:txBody>
      </p:sp>
      <p:sp>
        <p:nvSpPr>
          <p:cNvPr id="5" name="Text Placeholder 4"/>
          <p:cNvSpPr>
            <a:spLocks noGrp="1"/>
          </p:cNvSpPr>
          <p:nvPr>
            <p:ph type="body" sz="quarter" idx="11"/>
          </p:nvPr>
        </p:nvSpPr>
        <p:spPr>
          <a:xfrm>
            <a:off x="479425" y="1437371"/>
            <a:ext cx="8229600" cy="607560"/>
          </a:xfrm>
        </p:spPr>
        <p:txBody>
          <a:bodyPr/>
          <a:lstStyle/>
          <a:p>
            <a:pPr lvl="0"/>
            <a:r>
              <a:rPr lang="en-US"/>
              <a:t>Click to edit Master text styles</a:t>
            </a:r>
          </a:p>
        </p:txBody>
      </p:sp>
      <p:sp>
        <p:nvSpPr>
          <p:cNvPr id="6" name="Content Placeholder 3"/>
          <p:cNvSpPr>
            <a:spLocks noGrp="1"/>
          </p:cNvSpPr>
          <p:nvPr>
            <p:ph sz="half" idx="2" hasCustomPrompt="1"/>
          </p:nvPr>
        </p:nvSpPr>
        <p:spPr>
          <a:xfrm>
            <a:off x="457200" y="2104180"/>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a:t>Second level</a:t>
            </a:r>
          </a:p>
          <a:p>
            <a:pPr lvl="2"/>
            <a:r>
              <a:rPr lang="en-US"/>
              <a:t>Third level</a:t>
            </a:r>
          </a:p>
          <a:p>
            <a:pPr lvl="3"/>
            <a:r>
              <a:rPr lang="en-US"/>
              <a:t>Fourth level</a:t>
            </a:r>
          </a:p>
          <a:p>
            <a:pPr lvl="4"/>
            <a:r>
              <a:rPr lang="en-US"/>
              <a:t>Fifth level</a:t>
            </a:r>
          </a:p>
        </p:txBody>
      </p:sp>
      <p:sp>
        <p:nvSpPr>
          <p:cNvPr id="7" name="Content Placeholder 3"/>
          <p:cNvSpPr>
            <a:spLocks noGrp="1"/>
          </p:cNvSpPr>
          <p:nvPr>
            <p:ph sz="half" idx="12" hasCustomPrompt="1"/>
          </p:nvPr>
        </p:nvSpPr>
        <p:spPr>
          <a:xfrm>
            <a:off x="4673601" y="2111437"/>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7085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97741"/>
            <a:ext cx="4040188" cy="4208930"/>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097745"/>
            <a:ext cx="4041775" cy="42089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8"/>
          <p:cNvSpPr>
            <a:spLocks noGrp="1"/>
          </p:cNvSpPr>
          <p:nvPr>
            <p:ph type="sldNum" sz="quarter" idx="11"/>
          </p:nvPr>
        </p:nvSpPr>
        <p:spPr>
          <a:xfrm>
            <a:off x="8126412" y="6615954"/>
            <a:ext cx="1017588" cy="188259"/>
          </a:xfrm>
          <a:prstGeom prst="rect">
            <a:avLst/>
          </a:prstGeom>
        </p:spPr>
        <p:txBody>
          <a:bodyPr/>
          <a:lstStyle>
            <a:lvl1pPr>
              <a:defRPr/>
            </a:lvl1pPr>
          </a:lstStyle>
          <a:p>
            <a:pPr>
              <a:defRPr/>
            </a:pPr>
            <a:fld id="{F82C9170-F4A7-4869-98A2-C5C61E4B3278}" type="slidenum">
              <a:rPr lang="en-US">
                <a:solidFill>
                  <a:srgbClr val="000000"/>
                </a:solidFill>
              </a:rPr>
              <a:pPr>
                <a:defRPr/>
              </a:pPr>
              <a:t>‹#›</a:t>
            </a:fld>
            <a:endParaRPr lang="en-US" sz="1400">
              <a:solidFill>
                <a:srgbClr val="000000"/>
              </a:solidFill>
              <a:latin typeface="Arial" charset="0"/>
            </a:endParaRPr>
          </a:p>
        </p:txBody>
      </p:sp>
    </p:spTree>
    <p:extLst>
      <p:ext uri="{BB962C8B-B14F-4D97-AF65-F5344CB8AC3E}">
        <p14:creationId xmlns:p14="http://schemas.microsoft.com/office/powerpoint/2010/main" val="289083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229600" cy="603504"/>
          </a:xfrm>
        </p:spPr>
        <p:txBody>
          <a:bodyPr/>
          <a:lstStyle/>
          <a:p>
            <a:r>
              <a:rPr lang="en-US"/>
              <a:t>Click to edit Master title style</a:t>
            </a:r>
          </a:p>
        </p:txBody>
      </p:sp>
      <p:sp>
        <p:nvSpPr>
          <p:cNvPr id="4" name="Slide Number Placeholder 4"/>
          <p:cNvSpPr>
            <a:spLocks noGrp="1"/>
          </p:cNvSpPr>
          <p:nvPr>
            <p:ph type="sldNum" sz="quarter" idx="11"/>
          </p:nvPr>
        </p:nvSpPr>
        <p:spPr>
          <a:xfrm>
            <a:off x="8126412" y="6615954"/>
            <a:ext cx="1017588" cy="188259"/>
          </a:xfrm>
          <a:prstGeom prst="rect">
            <a:avLst/>
          </a:prstGeom>
        </p:spPr>
        <p:txBody>
          <a:bodyPr/>
          <a:lstStyle>
            <a:lvl1pPr>
              <a:defRPr/>
            </a:lvl1pPr>
          </a:lstStyle>
          <a:p>
            <a:pPr>
              <a:defRPr/>
            </a:pPr>
            <a:fld id="{F6CEB9F7-E20C-4A9F-A27B-04456B6CAFA0}" type="slidenum">
              <a:rPr lang="en-US">
                <a:solidFill>
                  <a:srgbClr val="000000"/>
                </a:solidFill>
              </a:rPr>
              <a:pPr>
                <a:defRPr/>
              </a:pPr>
              <a:t>‹#›</a:t>
            </a:fld>
            <a:endParaRPr lang="en-US" sz="1400">
              <a:solidFill>
                <a:srgbClr val="000000"/>
              </a:solidFill>
              <a:latin typeface="Arial" charset="0"/>
            </a:endParaRPr>
          </a:p>
        </p:txBody>
      </p:sp>
    </p:spTree>
    <p:extLst>
      <p:ext uri="{BB962C8B-B14F-4D97-AF65-F5344CB8AC3E}">
        <p14:creationId xmlns:p14="http://schemas.microsoft.com/office/powerpoint/2010/main" val="356980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Title Content Only">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a:xfrm>
            <a:off x="8126412" y="6615954"/>
            <a:ext cx="1017588" cy="188259"/>
          </a:xfrm>
          <a:prstGeom prst="rect">
            <a:avLst/>
          </a:prstGeom>
        </p:spPr>
        <p:txBody>
          <a:bodyPr/>
          <a:lstStyle>
            <a:lvl1pPr>
              <a:defRPr/>
            </a:lvl1pPr>
          </a:lstStyle>
          <a:p>
            <a:pPr>
              <a:defRPr/>
            </a:pPr>
            <a:fld id="{13F58E50-2BAF-4EEB-9A5B-318E6BB72840}" type="slidenum">
              <a:rPr lang="en-US">
                <a:solidFill>
                  <a:srgbClr val="000000"/>
                </a:solidFill>
              </a:rPr>
              <a:pPr>
                <a:defRPr/>
              </a:pPr>
              <a:t>‹#›</a:t>
            </a:fld>
            <a:endParaRPr lang="en-US" sz="1400">
              <a:solidFill>
                <a:srgbClr val="000000"/>
              </a:solidFill>
              <a:latin typeface="Arial" charset="0"/>
            </a:endParaRPr>
          </a:p>
        </p:txBody>
      </p:sp>
      <p:sp>
        <p:nvSpPr>
          <p:cNvPr id="5" name="Text Placeholder 4"/>
          <p:cNvSpPr>
            <a:spLocks noGrp="1"/>
          </p:cNvSpPr>
          <p:nvPr>
            <p:ph type="body" sz="quarter" idx="12"/>
          </p:nvPr>
        </p:nvSpPr>
        <p:spPr>
          <a:xfrm>
            <a:off x="881065" y="980903"/>
            <a:ext cx="7348537" cy="51706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519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p:nvPicPr>
        <p:blipFill>
          <a:blip r:embed="rId16"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7" y="780212"/>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70648" y="1438836"/>
            <a:ext cx="8243047" cy="4881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p:cNvSpPr txBox="1"/>
          <p:nvPr/>
        </p:nvSpPr>
        <p:spPr>
          <a:xfrm>
            <a:off x="4124326" y="6343652"/>
            <a:ext cx="4989513" cy="246221"/>
          </a:xfrm>
          <a:prstGeom prst="rect">
            <a:avLst/>
          </a:prstGeom>
          <a:solidFill>
            <a:srgbClr val="91A3BB"/>
          </a:solidFill>
          <a:ln>
            <a:solidFill>
              <a:schemeClr val="tx1"/>
            </a:solidFill>
          </a:ln>
        </p:spPr>
        <p:txBody>
          <a:bodyPr>
            <a:spAutoFit/>
          </a:bodyPr>
          <a:lstStyle/>
          <a:p>
            <a:pPr algn="r" eaLnBrk="0" fontAlgn="base" hangingPunct="0">
              <a:spcBef>
                <a:spcPct val="0"/>
              </a:spcBef>
              <a:spcAft>
                <a:spcPct val="0"/>
              </a:spcAft>
              <a:defRPr/>
            </a:pPr>
            <a:r>
              <a:rPr lang="en-US" sz="1000">
                <a:solidFill>
                  <a:srgbClr val="000000"/>
                </a:solidFill>
                <a:ea typeface="ＭＳ Ｐゴシック" pitchFamily="16" charset="-128"/>
              </a:rPr>
              <a:t>203: Working with Juveniles Who Sexually Offend</a:t>
            </a:r>
          </a:p>
        </p:txBody>
      </p:sp>
      <p:grpSp>
        <p:nvGrpSpPr>
          <p:cNvPr id="14" name="Group 17"/>
          <p:cNvGrpSpPr>
            <a:grpSpLocks/>
          </p:cNvGrpSpPr>
          <p:nvPr/>
        </p:nvGrpSpPr>
        <p:grpSpPr bwMode="auto">
          <a:xfrm>
            <a:off x="14289" y="6343652"/>
            <a:ext cx="4024312" cy="246063"/>
            <a:chOff x="14514" y="6343702"/>
            <a:chExt cx="4023360" cy="246221"/>
          </a:xfrm>
        </p:grpSpPr>
        <p:sp>
          <p:nvSpPr>
            <p:cNvPr id="15" name="TextBox 14"/>
            <p:cNvSpPr txBox="1"/>
            <p:nvPr userDrawn="1"/>
          </p:nvSpPr>
          <p:spPr>
            <a:xfrm>
              <a:off x="14514" y="6343702"/>
              <a:ext cx="4023360" cy="246221"/>
            </a:xfrm>
            <a:prstGeom prst="rect">
              <a:avLst/>
            </a:prstGeom>
            <a:solidFill>
              <a:srgbClr val="91A3BB"/>
            </a:solidFill>
            <a:ln w="6350">
              <a:solidFill>
                <a:schemeClr val="tx1"/>
              </a:solidFill>
            </a:ln>
          </p:spPr>
          <p:txBody>
            <a:bodyPr>
              <a:spAutoFit/>
            </a:bodyPr>
            <a:lstStyle/>
            <a:p>
              <a:pPr eaLnBrk="0" fontAlgn="base" hangingPunct="0">
                <a:spcBef>
                  <a:spcPct val="0"/>
                </a:spcBef>
                <a:spcAft>
                  <a:spcPct val="0"/>
                </a:spcAft>
                <a:defRPr/>
              </a:pPr>
              <a:r>
                <a:rPr lang="en-US" sz="1000">
                  <a:solidFill>
                    <a:srgbClr val="000000"/>
                  </a:solidFill>
                  <a:ea typeface="ＭＳ Ｐゴシック" pitchFamily="16" charset="-128"/>
                </a:rPr>
                <a:t>The Pennsylvania Child Welfare Resource Center</a:t>
              </a:r>
            </a:p>
          </p:txBody>
        </p:sp>
        <p:cxnSp>
          <p:nvCxnSpPr>
            <p:cNvPr id="16" name="Straight Connector 15"/>
            <p:cNvCxnSpPr/>
            <p:nvPr userDrawn="1"/>
          </p:nvCxnSpPr>
          <p:spPr>
            <a:xfrm>
              <a:off x="95457" y="6554976"/>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
        <p:nvSpPr>
          <p:cNvPr id="3" name="TextBox 2"/>
          <p:cNvSpPr txBox="1"/>
          <p:nvPr userDrawn="1"/>
        </p:nvSpPr>
        <p:spPr>
          <a:xfrm>
            <a:off x="8055429" y="6597130"/>
            <a:ext cx="870857" cy="276999"/>
          </a:xfrm>
          <a:prstGeom prst="rect">
            <a:avLst/>
          </a:prstGeom>
          <a:noFill/>
        </p:spPr>
        <p:txBody>
          <a:bodyPr wrap="square" rtlCol="0">
            <a:spAutoFit/>
          </a:bodyPr>
          <a:lstStyle/>
          <a:p>
            <a:r>
              <a:rPr lang="en-US" sz="1200" b="1"/>
              <a:t>            </a:t>
            </a:r>
            <a:fld id="{BB62E78E-47C5-4731-B1FC-F1C0DDEB77FA}" type="slidenum">
              <a:rPr lang="en-US" sz="1200" b="1" smtClean="0"/>
              <a:t>‹#›</a:t>
            </a:fld>
            <a:endParaRPr lang="en-US" sz="1200" b="1"/>
          </a:p>
        </p:txBody>
      </p:sp>
    </p:spTree>
    <p:extLst>
      <p:ext uri="{BB962C8B-B14F-4D97-AF65-F5344CB8AC3E}">
        <p14:creationId xmlns:p14="http://schemas.microsoft.com/office/powerpoint/2010/main" val="30581043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Lst>
  <p:hf hd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title" idx="4294967295"/>
          </p:nvPr>
        </p:nvSpPr>
        <p:spPr bwMode="auto">
          <a:xfrm>
            <a:off x="304800" y="1263650"/>
            <a:ext cx="8534400" cy="914400"/>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0" cap="none" spc="0" normalizeH="0" baseline="0" noProof="0">
                <a:ln>
                  <a:noFill/>
                </a:ln>
                <a:solidFill>
                  <a:schemeClr val="bg1"/>
                </a:solidFill>
                <a:effectLst/>
                <a:uLnTx/>
                <a:uFillTx/>
                <a:latin typeface="Arial" panose="020B0604020202020204" pitchFamily="34" charset="0"/>
                <a:ea typeface="+mn-ea"/>
                <a:cs typeface="Arial" panose="020B0604020202020204" pitchFamily="34" charset="0"/>
              </a:rPr>
              <a:t>Sexual Abuse Series</a:t>
            </a:r>
          </a:p>
        </p:txBody>
      </p:sp>
      <p:sp>
        <p:nvSpPr>
          <p:cNvPr id="6" name="Text Placeholder 5"/>
          <p:cNvSpPr>
            <a:spLocks noGrp="1"/>
          </p:cNvSpPr>
          <p:nvPr>
            <p:ph type="body" sz="quarter" idx="11"/>
          </p:nvPr>
        </p:nvSpPr>
        <p:spPr>
          <a:xfrm>
            <a:off x="304800" y="2026022"/>
            <a:ext cx="8531352" cy="304800"/>
          </a:xfrm>
        </p:spPr>
        <p:txBody>
          <a:bodyPr/>
          <a:lstStyle/>
          <a:p>
            <a:r>
              <a:rPr lang="en-US" sz="2400">
                <a:latin typeface="Arial" panose="020B0604020202020204" pitchFamily="34" charset="0"/>
                <a:cs typeface="Arial" panose="020B0604020202020204" pitchFamily="34" charset="0"/>
              </a:rPr>
              <a:t>203: Working with Juveniles Who Sexually Offend</a:t>
            </a:r>
          </a:p>
        </p:txBody>
      </p:sp>
    </p:spTree>
    <p:extLst>
      <p:ext uri="{BB962C8B-B14F-4D97-AF65-F5344CB8AC3E}">
        <p14:creationId xmlns:p14="http://schemas.microsoft.com/office/powerpoint/2010/main" val="192833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716" y="1127760"/>
            <a:ext cx="6619244" cy="701040"/>
          </a:xfrm>
        </p:spPr>
        <p:txBody>
          <a:bodyPr/>
          <a:lstStyle/>
          <a:p>
            <a:r>
              <a:rPr lang="en-US" sz="3600">
                <a:solidFill>
                  <a:schemeClr val="tx1"/>
                </a:solidFill>
                <a:latin typeface="Arial" panose="020B0604020202020204" pitchFamily="34" charset="0"/>
                <a:cs typeface="Arial" panose="020B0604020202020204" pitchFamily="34" charset="0"/>
              </a:rPr>
              <a:t>Three Different Groups</a:t>
            </a:r>
          </a:p>
        </p:txBody>
      </p:sp>
      <p:graphicFrame>
        <p:nvGraphicFramePr>
          <p:cNvPr id="6" name="Diagram 5" descr="Image of Linear Venn Diagram 3 intersecting circles. First is Children Under Age 12, Middle is Adolescents Ages 13-17, Last is Adults"/>
          <p:cNvGraphicFramePr/>
          <p:nvPr>
            <p:extLst>
              <p:ext uri="{D42A27DB-BD31-4B8C-83A1-F6EECF244321}">
                <p14:modId xmlns:p14="http://schemas.microsoft.com/office/powerpoint/2010/main" val="1729567177"/>
              </p:ext>
            </p:extLst>
          </p:nvPr>
        </p:nvGraphicFramePr>
        <p:xfrm>
          <a:off x="1032510" y="1568450"/>
          <a:ext cx="6911340" cy="4478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8852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idx="4294967295"/>
          </p:nvPr>
        </p:nvSpPr>
        <p:spPr bwMode="auto">
          <a:xfrm>
            <a:off x="248915" y="843873"/>
            <a:ext cx="8383137" cy="701432"/>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fontAlgn="base" hangingPunct="1">
              <a:spcBef>
                <a:spcPct val="0"/>
              </a:spcBef>
              <a:spcAft>
                <a:spcPct val="0"/>
              </a:spcAft>
              <a:defRPr sz="48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a:ln>
                  <a:noFill/>
                </a:ln>
                <a:solidFill>
                  <a:schemeClr val="tx1"/>
                </a:solidFill>
                <a:effectLst/>
                <a:uLnTx/>
                <a:uFillTx/>
                <a:latin typeface="Arial" panose="020B0604020202020204" pitchFamily="34" charset="0"/>
                <a:ea typeface="+mj-ea"/>
                <a:cs typeface="Arial" panose="020B0604020202020204" pitchFamily="34" charset="0"/>
              </a:rPr>
              <a:t>Review: The Sexual Behavior Continuum</a:t>
            </a:r>
          </a:p>
        </p:txBody>
      </p:sp>
      <p:sp>
        <p:nvSpPr>
          <p:cNvPr id="16" name="TextBox 15" descr="Image of Linear Venn Diagram with three intersecting circles. First is Sexually Reactive, Middle is Children Who Engage in Extensive Mutual Sexual Behaviors, Last is Children Who Molest. "/>
          <p:cNvSpPr txBox="1"/>
          <p:nvPr/>
        </p:nvSpPr>
        <p:spPr>
          <a:xfrm>
            <a:off x="1532320" y="9536074"/>
            <a:ext cx="8030810" cy="446276"/>
          </a:xfrm>
          <a:prstGeom prst="rect">
            <a:avLst/>
          </a:prstGeom>
          <a:noFill/>
        </p:spPr>
        <p:txBody>
          <a:bodyPr wrap="square" rtlCol="0">
            <a:spAutoFit/>
          </a:bodyPr>
          <a:lstStyle/>
          <a:p>
            <a:pPr lvl="1"/>
            <a:endParaRPr lang="en-US" sz="2300">
              <a:latin typeface="Arial" panose="020B0604020202020204" pitchFamily="34" charset="0"/>
              <a:cs typeface="Arial" panose="020B0604020202020204" pitchFamily="34" charset="0"/>
            </a:endParaRPr>
          </a:p>
        </p:txBody>
      </p:sp>
      <p:graphicFrame>
        <p:nvGraphicFramePr>
          <p:cNvPr id="2" name="Diagram 1" descr="Image of Linear Venn Diagram with three intersecting circles. First is Sexually Reactive, Middle is Children Who Engage In Extensive Mutual Sexual Behaviors, Last is Children Who Molest. "/>
          <p:cNvGraphicFramePr/>
          <p:nvPr>
            <p:extLst>
              <p:ext uri="{D42A27DB-BD31-4B8C-83A1-F6EECF244321}">
                <p14:modId xmlns:p14="http://schemas.microsoft.com/office/powerpoint/2010/main" val="1069921473"/>
              </p:ext>
            </p:extLst>
          </p:nvPr>
        </p:nvGraphicFramePr>
        <p:xfrm>
          <a:off x="-570549" y="1477211"/>
          <a:ext cx="9608850" cy="472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73" y="729574"/>
            <a:ext cx="8416079" cy="1135445"/>
          </a:xfrm>
        </p:spPr>
        <p:txBody>
          <a:bodyPr/>
          <a:lstStyle/>
          <a:p>
            <a:r>
              <a:rPr lang="en-US" sz="3200" b="1">
                <a:solidFill>
                  <a:schemeClr val="tx1"/>
                </a:solidFill>
                <a:latin typeface="Arial" panose="020B0604020202020204" pitchFamily="34" charset="0"/>
                <a:cs typeface="Arial" panose="020B0604020202020204" pitchFamily="34" charset="0"/>
              </a:rPr>
              <a:t>Sexualized Behaviors – Case Scenarios</a:t>
            </a:r>
            <a:endParaRPr lang="en-US" sz="3200">
              <a:solidFill>
                <a:schemeClr val="tx1"/>
              </a:solidFill>
              <a:latin typeface="Arial" panose="020B0604020202020204" pitchFamily="34" charset="0"/>
              <a:cs typeface="Arial" panose="020B0604020202020204" pitchFamily="34" charset="0"/>
            </a:endParaRPr>
          </a:p>
        </p:txBody>
      </p:sp>
      <p:sp>
        <p:nvSpPr>
          <p:cNvPr id="3" name="Text Placeholder 2"/>
          <p:cNvSpPr>
            <a:spLocks noGrp="1"/>
          </p:cNvSpPr>
          <p:nvPr>
            <p:ph type="body" sz="half" idx="2"/>
          </p:nvPr>
        </p:nvSpPr>
        <p:spPr>
          <a:xfrm>
            <a:off x="211873" y="1245140"/>
            <a:ext cx="8817827" cy="5612860"/>
          </a:xfrm>
        </p:spPr>
        <p:txBody>
          <a:bodyPr>
            <a:noAutofit/>
          </a:bodyPr>
          <a:lstStyle/>
          <a:p>
            <a:pPr algn="r"/>
            <a:r>
              <a:rPr lang="en-US" sz="1200"/>
              <a:t> 	</a:t>
            </a:r>
            <a:endParaRPr lang="en-US" sz="2400"/>
          </a:p>
          <a:p>
            <a:pPr>
              <a:lnSpc>
                <a:spcPct val="150000"/>
              </a:lnSpc>
            </a:pPr>
            <a:r>
              <a:rPr lang="en-US" sz="2000" b="1" u="sng">
                <a:latin typeface="Arial" panose="020B0604020202020204" pitchFamily="34" charset="0"/>
                <a:cs typeface="Arial" panose="020B0604020202020204" pitchFamily="34" charset="0"/>
              </a:rPr>
              <a:t>ROBERT</a:t>
            </a:r>
            <a:r>
              <a:rPr lang="en-US" sz="2000" b="1">
                <a:latin typeface="Arial" panose="020B0604020202020204" pitchFamily="34" charset="0"/>
                <a:cs typeface="Arial" panose="020B0604020202020204" pitchFamily="34" charset="0"/>
              </a:rPr>
              <a:t> - </a:t>
            </a:r>
            <a:r>
              <a:rPr lang="en-US" sz="2000">
                <a:latin typeface="Arial" panose="020B0604020202020204" pitchFamily="34" charset="0"/>
                <a:cs typeface="Arial" panose="020B0604020202020204" pitchFamily="34" charset="0"/>
              </a:rPr>
              <a:t>Robert has shown an intense and anxious interest in sexual matters. He has exposed himself to his cousin and he has attempted to initiate oral sex with his cousin.</a:t>
            </a:r>
          </a:p>
          <a:p>
            <a:pPr>
              <a:lnSpc>
                <a:spcPct val="150000"/>
              </a:lnSpc>
            </a:pPr>
            <a:r>
              <a:rPr lang="en-US" sz="2000" b="1" u="sng">
                <a:latin typeface="Arial" panose="020B0604020202020204" pitchFamily="34" charset="0"/>
                <a:cs typeface="Arial" panose="020B0604020202020204" pitchFamily="34" charset="0"/>
              </a:rPr>
              <a:t>JORGE </a:t>
            </a:r>
            <a:r>
              <a:rPr lang="en-US" sz="2000" b="1">
                <a:latin typeface="Arial" panose="020B0604020202020204" pitchFamily="34" charset="0"/>
                <a:cs typeface="Arial" panose="020B0604020202020204" pitchFamily="34" charset="0"/>
              </a:rPr>
              <a:t>- </a:t>
            </a:r>
            <a:r>
              <a:rPr lang="en-US" sz="2000">
                <a:latin typeface="Arial" panose="020B0604020202020204" pitchFamily="34" charset="0"/>
                <a:cs typeface="Arial" panose="020B0604020202020204" pitchFamily="34" charset="0"/>
              </a:rPr>
              <a:t>Jorge has been publicly masturbating in the boy’s locker room while watching other males in his gym class disrobe. Jorge had a male peer touch his penis while in the showers in the locker room. </a:t>
            </a:r>
          </a:p>
          <a:p>
            <a:pPr>
              <a:lnSpc>
                <a:spcPct val="150000"/>
              </a:lnSpc>
            </a:pPr>
            <a:r>
              <a:rPr lang="en-US" sz="2000" b="1" u="sng">
                <a:latin typeface="Arial" panose="020B0604020202020204" pitchFamily="34" charset="0"/>
                <a:cs typeface="Arial" panose="020B0604020202020204" pitchFamily="34" charset="0"/>
              </a:rPr>
              <a:t>ESTER</a:t>
            </a:r>
            <a:r>
              <a:rPr lang="en-US" sz="2000" b="1">
                <a:latin typeface="Arial" panose="020B0604020202020204" pitchFamily="34" charset="0"/>
                <a:cs typeface="Arial" panose="020B0604020202020204" pitchFamily="34" charset="0"/>
              </a:rPr>
              <a:t> - </a:t>
            </a:r>
            <a:r>
              <a:rPr lang="en-US" sz="2000">
                <a:latin typeface="Arial" panose="020B0604020202020204" pitchFamily="34" charset="0"/>
                <a:cs typeface="Arial" panose="020B0604020202020204" pitchFamily="34" charset="0"/>
              </a:rPr>
              <a:t>Ester had boys at school touch her thighs and vaginal area at school and was observed by younger children to be simulating sexual acts with a same-age female outside of her home.</a:t>
            </a:r>
          </a:p>
          <a:p>
            <a:r>
              <a:rPr lang="en-US" sz="2400"/>
              <a:t>								</a:t>
            </a:r>
          </a:p>
        </p:txBody>
      </p:sp>
    </p:spTree>
    <p:extLst>
      <p:ext uri="{BB962C8B-B14F-4D97-AF65-F5344CB8AC3E}">
        <p14:creationId xmlns:p14="http://schemas.microsoft.com/office/powerpoint/2010/main" val="2676158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1366355"/>
            <a:ext cx="8229600" cy="591671"/>
          </a:xfrm>
        </p:spPr>
        <p:txBody>
          <a:bodyPr/>
          <a:lstStyle/>
          <a:p>
            <a:pPr algn="ctr"/>
            <a:r>
              <a:rPr lang="en-US" sz="4400" b="1">
                <a:solidFill>
                  <a:schemeClr val="tx1"/>
                </a:solidFill>
                <a:latin typeface="Arial" panose="020B0604020202020204" pitchFamily="34" charset="0"/>
                <a:cs typeface="Arial" panose="020B0604020202020204" pitchFamily="34" charset="0"/>
              </a:rPr>
              <a:t>Theories about the Etiology of Sexual Offending</a:t>
            </a:r>
            <a:endParaRPr lang="en-US">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84584" y="1290919"/>
            <a:ext cx="6939851" cy="5377029"/>
          </a:xfrm>
        </p:spPr>
        <p:txBody>
          <a:bodyPr>
            <a:normAutofit/>
          </a:bodyPr>
          <a:lstStyle/>
          <a:p>
            <a:endParaRPr lang="en-US" sz="3600"/>
          </a:p>
          <a:p>
            <a:pPr marL="0" indent="0">
              <a:buNone/>
            </a:pPr>
            <a:endParaRPr lang="en-US" sz="3600">
              <a:latin typeface="Arial" panose="020B0604020202020204" pitchFamily="34" charset="0"/>
              <a:cs typeface="Arial" panose="020B0604020202020204" pitchFamily="34" charset="0"/>
            </a:endParaRPr>
          </a:p>
          <a:p>
            <a:r>
              <a:rPr lang="en-US" sz="4000">
                <a:latin typeface="Arial" panose="020B0604020202020204" pitchFamily="34" charset="0"/>
                <a:cs typeface="Arial" panose="020B0604020202020204" pitchFamily="34" charset="0"/>
              </a:rPr>
              <a:t>Biological factors </a:t>
            </a:r>
          </a:p>
          <a:p>
            <a:r>
              <a:rPr lang="en-US" sz="4000">
                <a:latin typeface="Arial" panose="020B0604020202020204" pitchFamily="34" charset="0"/>
                <a:cs typeface="Arial" panose="020B0604020202020204" pitchFamily="34" charset="0"/>
              </a:rPr>
              <a:t>Behavioral factors</a:t>
            </a:r>
          </a:p>
          <a:p>
            <a:r>
              <a:rPr lang="en-US" sz="4000">
                <a:latin typeface="Arial" panose="020B0604020202020204" pitchFamily="34" charset="0"/>
                <a:cs typeface="Arial" panose="020B0604020202020204" pitchFamily="34" charset="0"/>
              </a:rPr>
              <a:t>Attachment intimacy factors</a:t>
            </a:r>
          </a:p>
          <a:p>
            <a:r>
              <a:rPr lang="en-US" sz="4000">
                <a:latin typeface="Arial" panose="020B0604020202020204" pitchFamily="34" charset="0"/>
                <a:cs typeface="Arial" panose="020B0604020202020204" pitchFamily="34" charset="0"/>
              </a:rPr>
              <a:t>Sociocultural factors </a:t>
            </a:r>
          </a:p>
          <a:p>
            <a:endParaRPr lang="en-US" sz="1600"/>
          </a:p>
          <a:p>
            <a:pPr marL="0" indent="0">
              <a:buNone/>
            </a:pPr>
            <a:endParaRPr lang="en-US" sz="1600"/>
          </a:p>
        </p:txBody>
      </p:sp>
    </p:spTree>
    <p:extLst>
      <p:ext uri="{BB962C8B-B14F-4D97-AF65-F5344CB8AC3E}">
        <p14:creationId xmlns:p14="http://schemas.microsoft.com/office/powerpoint/2010/main" val="2814537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03" y="994066"/>
            <a:ext cx="8229600" cy="591671"/>
          </a:xfrm>
        </p:spPr>
        <p:txBody>
          <a:bodyPr/>
          <a:lstStyle/>
          <a:p>
            <a:r>
              <a:rPr lang="en-US" sz="3600" b="1">
                <a:solidFill>
                  <a:schemeClr val="tx1"/>
                </a:solidFill>
                <a:latin typeface="Arial" panose="020B0604020202020204" pitchFamily="34" charset="0"/>
                <a:cs typeface="Arial" panose="020B0604020202020204" pitchFamily="34" charset="0"/>
              </a:rPr>
              <a:t>Cultural Factors to Consider </a:t>
            </a:r>
            <a:endParaRPr lang="en-US" sz="360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5503" y="1808761"/>
            <a:ext cx="8606623" cy="4677316"/>
          </a:xfrm>
        </p:spPr>
        <p:txBody>
          <a:bodyPr>
            <a:normAutofit fontScale="55000" lnSpcReduction="20000"/>
          </a:bodyPr>
          <a:lstStyle/>
          <a:p>
            <a:pPr>
              <a:lnSpc>
                <a:spcPct val="170000"/>
              </a:lnSpc>
            </a:pPr>
            <a:r>
              <a:rPr lang="en-US" sz="5400">
                <a:latin typeface="Arial" panose="020B0604020202020204" pitchFamily="34" charset="0"/>
                <a:cs typeface="Arial" panose="020B0604020202020204" pitchFamily="34" charset="0"/>
              </a:rPr>
              <a:t>Fear of the system </a:t>
            </a:r>
          </a:p>
          <a:p>
            <a:pPr>
              <a:lnSpc>
                <a:spcPct val="170000"/>
              </a:lnSpc>
            </a:pPr>
            <a:r>
              <a:rPr lang="en-US" sz="5400">
                <a:latin typeface="Arial" panose="020B0604020202020204" pitchFamily="34" charset="0"/>
                <a:cs typeface="Arial" panose="020B0604020202020204" pitchFamily="34" charset="0"/>
              </a:rPr>
              <a:t>A belief that justice cannot be obtained </a:t>
            </a:r>
          </a:p>
          <a:p>
            <a:pPr>
              <a:lnSpc>
                <a:spcPct val="170000"/>
              </a:lnSpc>
            </a:pPr>
            <a:r>
              <a:rPr lang="en-US" sz="5400">
                <a:latin typeface="Arial" panose="020B0604020202020204" pitchFamily="34" charset="0"/>
                <a:cs typeface="Arial" panose="020B0604020202020204" pitchFamily="34" charset="0"/>
              </a:rPr>
              <a:t>A belief that family problems should not be discussed outside the family </a:t>
            </a:r>
          </a:p>
          <a:p>
            <a:pPr>
              <a:lnSpc>
                <a:spcPct val="170000"/>
              </a:lnSpc>
            </a:pPr>
            <a:r>
              <a:rPr lang="en-US" sz="5400">
                <a:latin typeface="Arial" panose="020B0604020202020204" pitchFamily="34" charset="0"/>
                <a:cs typeface="Arial" panose="020B0604020202020204" pitchFamily="34" charset="0"/>
              </a:rPr>
              <a:t>A belief that counseling and other social services are not needed </a:t>
            </a:r>
          </a:p>
          <a:p>
            <a:pPr marL="0" indent="0">
              <a:buNone/>
            </a:pPr>
            <a:endParaRPr lang="en-US" sz="5400"/>
          </a:p>
        </p:txBody>
      </p:sp>
    </p:spTree>
    <p:extLst>
      <p:ext uri="{BB962C8B-B14F-4D97-AF65-F5344CB8AC3E}">
        <p14:creationId xmlns:p14="http://schemas.microsoft.com/office/powerpoint/2010/main" val="1946053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706010"/>
            <a:ext cx="7053542" cy="935018"/>
          </a:xfrm>
        </p:spPr>
        <p:txBody>
          <a:bodyPr/>
          <a:lstStyle/>
          <a:p>
            <a:r>
              <a:rPr lang="en-US" sz="3600">
                <a:solidFill>
                  <a:schemeClr val="tx1"/>
                </a:solidFill>
                <a:latin typeface="Arial" panose="020B0604020202020204" pitchFamily="34" charset="0"/>
                <a:cs typeface="Arial" panose="020B0604020202020204" pitchFamily="34" charset="0"/>
              </a:rPr>
              <a:t>Small Group Activity</a:t>
            </a:r>
          </a:p>
        </p:txBody>
      </p:sp>
      <p:sp>
        <p:nvSpPr>
          <p:cNvPr id="3" name="Content Placeholder 2"/>
          <p:cNvSpPr>
            <a:spLocks noGrp="1"/>
          </p:cNvSpPr>
          <p:nvPr>
            <p:ph idx="1"/>
          </p:nvPr>
        </p:nvSpPr>
        <p:spPr>
          <a:xfrm>
            <a:off x="367990" y="1518364"/>
            <a:ext cx="8291426" cy="4730036"/>
          </a:xfrm>
        </p:spPr>
        <p:txBody>
          <a:bodyPr>
            <a:normAutofit/>
          </a:bodyPr>
          <a:lstStyle/>
          <a:p>
            <a:pPr marL="0" indent="0">
              <a:lnSpc>
                <a:spcPct val="150000"/>
              </a:lnSpc>
              <a:buNone/>
            </a:pPr>
            <a:r>
              <a:rPr lang="en-US"/>
              <a:t> </a:t>
            </a:r>
            <a:r>
              <a:rPr lang="en-US" b="1" i="1">
                <a:latin typeface="Arial" panose="020B0604020202020204" pitchFamily="34" charset="0"/>
                <a:cs typeface="Arial" panose="020B0604020202020204" pitchFamily="34" charset="0"/>
              </a:rPr>
              <a:t>Each small group should: </a:t>
            </a:r>
            <a:endParaRPr lang="en-US">
              <a:latin typeface="Arial" panose="020B0604020202020204" pitchFamily="34" charset="0"/>
              <a:cs typeface="Arial" panose="020B0604020202020204" pitchFamily="34" charset="0"/>
            </a:endParaRPr>
          </a:p>
          <a:p>
            <a:pPr lvl="1">
              <a:lnSpc>
                <a:spcPct val="150000"/>
              </a:lnSpc>
            </a:pPr>
            <a:r>
              <a:rPr lang="en-US">
                <a:latin typeface="Arial" panose="020B0604020202020204" pitchFamily="34" charset="0"/>
                <a:cs typeface="Arial" panose="020B0604020202020204" pitchFamily="34" charset="0"/>
              </a:rPr>
              <a:t>Determine whether there is a need for further agency involvement/investigation </a:t>
            </a:r>
          </a:p>
          <a:p>
            <a:pPr lvl="1">
              <a:lnSpc>
                <a:spcPct val="150000"/>
              </a:lnSpc>
            </a:pPr>
            <a:r>
              <a:rPr lang="en-US">
                <a:latin typeface="Arial" panose="020B0604020202020204" pitchFamily="34" charset="0"/>
                <a:cs typeface="Arial" panose="020B0604020202020204" pitchFamily="34" charset="0"/>
              </a:rPr>
              <a:t>What possible safety threats exist </a:t>
            </a:r>
          </a:p>
          <a:p>
            <a:pPr lvl="1">
              <a:lnSpc>
                <a:spcPct val="150000"/>
              </a:lnSpc>
            </a:pPr>
            <a:r>
              <a:rPr lang="en-US">
                <a:latin typeface="Arial" panose="020B0604020202020204" pitchFamily="34" charset="0"/>
                <a:cs typeface="Arial" panose="020B0604020202020204" pitchFamily="34" charset="0"/>
              </a:rPr>
              <a:t>Determine an appropriate response time </a:t>
            </a:r>
          </a:p>
          <a:p>
            <a:pPr lvl="1">
              <a:lnSpc>
                <a:spcPct val="150000"/>
              </a:lnSpc>
            </a:pPr>
            <a:r>
              <a:rPr lang="en-US">
                <a:latin typeface="Arial" panose="020B0604020202020204" pitchFamily="34" charset="0"/>
                <a:cs typeface="Arial" panose="020B0604020202020204" pitchFamily="34" charset="0"/>
              </a:rPr>
              <a:t>Identify what individuals to interview (and in what order) </a:t>
            </a:r>
          </a:p>
          <a:p>
            <a:pPr lvl="1">
              <a:lnSpc>
                <a:spcPct val="150000"/>
              </a:lnSpc>
            </a:pPr>
            <a:r>
              <a:rPr lang="en-US">
                <a:latin typeface="Arial" panose="020B0604020202020204" pitchFamily="34" charset="0"/>
                <a:cs typeface="Arial" panose="020B0604020202020204" pitchFamily="34" charset="0"/>
              </a:rPr>
              <a:t>Formulate questions to ask of those individuals being interviewed </a:t>
            </a:r>
          </a:p>
          <a:p>
            <a:endParaRPr lang="en-US"/>
          </a:p>
        </p:txBody>
      </p:sp>
    </p:spTree>
    <p:extLst>
      <p:ext uri="{BB962C8B-B14F-4D97-AF65-F5344CB8AC3E}">
        <p14:creationId xmlns:p14="http://schemas.microsoft.com/office/powerpoint/2010/main" val="3451444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74" y="1128215"/>
            <a:ext cx="4329953" cy="591671"/>
          </a:xfrm>
        </p:spPr>
        <p:txBody>
          <a:bodyPr/>
          <a:lstStyle/>
          <a:p>
            <a:pPr algn="ctr"/>
            <a:r>
              <a:rPr lang="en-US" sz="2800">
                <a:solidFill>
                  <a:schemeClr val="tx1"/>
                </a:solidFill>
                <a:latin typeface="Arial" panose="020B0604020202020204" pitchFamily="34" charset="0"/>
                <a:cs typeface="Arial" panose="020B0604020202020204" pitchFamily="34" charset="0"/>
              </a:rPr>
              <a:t>Victim/Survivor Needs</a:t>
            </a:r>
          </a:p>
        </p:txBody>
      </p:sp>
      <p:sp>
        <p:nvSpPr>
          <p:cNvPr id="3" name="Content Placeholder 2"/>
          <p:cNvSpPr>
            <a:spLocks noGrp="1"/>
          </p:cNvSpPr>
          <p:nvPr>
            <p:ph idx="1"/>
          </p:nvPr>
        </p:nvSpPr>
        <p:spPr>
          <a:xfrm>
            <a:off x="430641" y="1979410"/>
            <a:ext cx="3752629" cy="4086852"/>
          </a:xfrm>
          <a:solidFill>
            <a:schemeClr val="accent5">
              <a:lumMod val="90000"/>
            </a:schemeClr>
          </a:solidFill>
        </p:spPr>
        <p:txBody>
          <a:bodyPr/>
          <a:lstStyle/>
          <a:p>
            <a:pPr>
              <a:lnSpc>
                <a:spcPct val="150000"/>
              </a:lnSpc>
            </a:pPr>
            <a:r>
              <a:rPr lang="en-US">
                <a:latin typeface="Arial" panose="020B0604020202020204" pitchFamily="34" charset="0"/>
                <a:cs typeface="Arial" panose="020B0604020202020204" pitchFamily="34" charset="0"/>
              </a:rPr>
              <a:t>To feel safe</a:t>
            </a:r>
          </a:p>
          <a:p>
            <a:pPr>
              <a:lnSpc>
                <a:spcPct val="150000"/>
              </a:lnSpc>
            </a:pPr>
            <a:r>
              <a:rPr lang="en-US">
                <a:latin typeface="Arial" panose="020B0604020202020204" pitchFamily="34" charset="0"/>
                <a:cs typeface="Arial" panose="020B0604020202020204" pitchFamily="34" charset="0"/>
              </a:rPr>
              <a:t>To have some level of influence/power</a:t>
            </a:r>
          </a:p>
          <a:p>
            <a:pPr>
              <a:lnSpc>
                <a:spcPct val="150000"/>
              </a:lnSpc>
            </a:pPr>
            <a:r>
              <a:rPr lang="en-US">
                <a:latin typeface="Arial" panose="020B0604020202020204" pitchFamily="34" charset="0"/>
                <a:cs typeface="Arial" panose="020B0604020202020204" pitchFamily="34" charset="0"/>
              </a:rPr>
              <a:t>To have information</a:t>
            </a:r>
          </a:p>
          <a:p>
            <a:pPr>
              <a:lnSpc>
                <a:spcPct val="150000"/>
              </a:lnSpc>
            </a:pPr>
            <a:r>
              <a:rPr lang="en-US">
                <a:latin typeface="Arial" panose="020B0604020202020204" pitchFamily="34" charset="0"/>
                <a:cs typeface="Arial" panose="020B0604020202020204" pitchFamily="34" charset="0"/>
              </a:rPr>
              <a:t>To be believed</a:t>
            </a:r>
          </a:p>
          <a:p>
            <a:pPr>
              <a:lnSpc>
                <a:spcPct val="150000"/>
              </a:lnSpc>
            </a:pPr>
            <a:r>
              <a:rPr lang="en-US">
                <a:latin typeface="Arial" panose="020B0604020202020204" pitchFamily="34" charset="0"/>
                <a:cs typeface="Arial" panose="020B0604020202020204" pitchFamily="34" charset="0"/>
              </a:rPr>
              <a:t>To not be blamed</a:t>
            </a:r>
          </a:p>
        </p:txBody>
      </p:sp>
      <p:sp>
        <p:nvSpPr>
          <p:cNvPr id="5" name="Title 1"/>
          <p:cNvSpPr txBox="1">
            <a:spLocks/>
          </p:cNvSpPr>
          <p:nvPr/>
        </p:nvSpPr>
        <p:spPr bwMode="auto">
          <a:xfrm>
            <a:off x="4960731" y="1128215"/>
            <a:ext cx="3383169" cy="59167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a:lstStyle>
          <a:p>
            <a:pPr defTabSz="914400"/>
            <a:r>
              <a:rPr lang="en-US" sz="2800" kern="0">
                <a:solidFill>
                  <a:schemeClr val="tx1"/>
                </a:solidFill>
                <a:latin typeface="Arial" panose="020B0604020202020204" pitchFamily="34" charset="0"/>
                <a:cs typeface="Arial" panose="020B0604020202020204" pitchFamily="34" charset="0"/>
              </a:rPr>
              <a:t>Levels of Betrayal</a:t>
            </a:r>
          </a:p>
        </p:txBody>
      </p:sp>
      <p:sp>
        <p:nvSpPr>
          <p:cNvPr id="6" name="Content Placeholder 2"/>
          <p:cNvSpPr txBox="1">
            <a:spLocks/>
          </p:cNvSpPr>
          <p:nvPr/>
        </p:nvSpPr>
        <p:spPr bwMode="auto">
          <a:xfrm>
            <a:off x="4960731" y="1979409"/>
            <a:ext cx="3668920" cy="4086853"/>
          </a:xfrm>
          <a:prstGeom prst="rect">
            <a:avLst/>
          </a:prstGeom>
          <a:solidFill>
            <a:schemeClr val="accent6">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defTabSz="914400">
              <a:lnSpc>
                <a:spcPct val="150000"/>
              </a:lnSpc>
            </a:pPr>
            <a:r>
              <a:rPr lang="en-US" kern="0">
                <a:latin typeface="Arial" panose="020B0604020202020204" pitchFamily="34" charset="0"/>
                <a:cs typeface="Arial" panose="020B0604020202020204" pitchFamily="34" charset="0"/>
              </a:rPr>
              <a:t>Offender</a:t>
            </a:r>
          </a:p>
          <a:p>
            <a:pPr defTabSz="914400">
              <a:lnSpc>
                <a:spcPct val="150000"/>
              </a:lnSpc>
            </a:pPr>
            <a:r>
              <a:rPr lang="en-US" kern="0">
                <a:latin typeface="Arial" panose="020B0604020202020204" pitchFamily="34" charset="0"/>
                <a:cs typeface="Arial" panose="020B0604020202020204" pitchFamily="34" charset="0"/>
              </a:rPr>
              <a:t>Caretaker/significant other</a:t>
            </a:r>
          </a:p>
          <a:p>
            <a:pPr defTabSz="914400">
              <a:lnSpc>
                <a:spcPct val="150000"/>
              </a:lnSpc>
            </a:pPr>
            <a:r>
              <a:rPr lang="en-US" kern="0">
                <a:latin typeface="Arial" panose="020B0604020202020204" pitchFamily="34" charset="0"/>
                <a:cs typeface="Arial" panose="020B0604020202020204" pitchFamily="34" charset="0"/>
              </a:rPr>
              <a:t>Professionals</a:t>
            </a:r>
          </a:p>
          <a:p>
            <a:pPr defTabSz="914400">
              <a:lnSpc>
                <a:spcPct val="150000"/>
              </a:lnSpc>
            </a:pPr>
            <a:r>
              <a:rPr lang="en-US" kern="0">
                <a:latin typeface="Arial" panose="020B0604020202020204" pitchFamily="34" charset="0"/>
                <a:cs typeface="Arial" panose="020B0604020202020204" pitchFamily="34" charset="0"/>
              </a:rPr>
              <a:t>Self – both physical and emotional</a:t>
            </a:r>
          </a:p>
        </p:txBody>
      </p:sp>
    </p:spTree>
    <p:extLst>
      <p:ext uri="{BB962C8B-B14F-4D97-AF65-F5344CB8AC3E}">
        <p14:creationId xmlns:p14="http://schemas.microsoft.com/office/powerpoint/2010/main" val="4034764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1342020"/>
            <a:ext cx="8229600" cy="591671"/>
          </a:xfrm>
        </p:spPr>
        <p:txBody>
          <a:bodyPr/>
          <a:lstStyle/>
          <a:p>
            <a:r>
              <a:rPr lang="en-US" sz="3200">
                <a:solidFill>
                  <a:schemeClr val="tx1"/>
                </a:solidFill>
                <a:latin typeface="Arial" panose="020B0604020202020204" pitchFamily="34" charset="0"/>
                <a:cs typeface="Arial" panose="020B0604020202020204" pitchFamily="34" charset="0"/>
              </a:rPr>
              <a:t>A Shift in Practice</a:t>
            </a:r>
          </a:p>
        </p:txBody>
      </p:sp>
      <p:sp>
        <p:nvSpPr>
          <p:cNvPr id="3" name="Content Placeholder 2"/>
          <p:cNvSpPr>
            <a:spLocks noGrp="1"/>
          </p:cNvSpPr>
          <p:nvPr>
            <p:ph idx="1"/>
          </p:nvPr>
        </p:nvSpPr>
        <p:spPr>
          <a:xfrm>
            <a:off x="571008" y="2107070"/>
            <a:ext cx="7038865" cy="2253056"/>
          </a:xfrm>
        </p:spPr>
        <p:txBody>
          <a:bodyPr/>
          <a:lstStyle/>
          <a:p>
            <a:pPr>
              <a:lnSpc>
                <a:spcPct val="150000"/>
              </a:lnSpc>
            </a:pPr>
            <a:r>
              <a:rPr lang="en-US" sz="2800">
                <a:latin typeface="Arial" panose="020B0604020202020204" pitchFamily="34" charset="0"/>
                <a:cs typeface="Arial" panose="020B0604020202020204" pitchFamily="34" charset="0"/>
              </a:rPr>
              <a:t>Who is the client?</a:t>
            </a:r>
          </a:p>
          <a:p>
            <a:pPr>
              <a:lnSpc>
                <a:spcPct val="150000"/>
              </a:lnSpc>
            </a:pPr>
            <a:r>
              <a:rPr lang="en-US" sz="2800">
                <a:latin typeface="Arial" panose="020B0604020202020204" pitchFamily="34" charset="0"/>
                <a:cs typeface="Arial" panose="020B0604020202020204" pitchFamily="34" charset="0"/>
              </a:rPr>
              <a:t>What is the goal of the intervention?</a:t>
            </a:r>
          </a:p>
          <a:p>
            <a:pPr>
              <a:lnSpc>
                <a:spcPct val="150000"/>
              </a:lnSpc>
            </a:pPr>
            <a:r>
              <a:rPr lang="en-US" sz="2800">
                <a:latin typeface="Arial" panose="020B0604020202020204" pitchFamily="34" charset="0"/>
                <a:cs typeface="Arial" panose="020B0604020202020204" pitchFamily="34" charset="0"/>
              </a:rPr>
              <a:t>How do your personal values affect the work?</a:t>
            </a:r>
          </a:p>
          <a:p>
            <a:pPr>
              <a:lnSpc>
                <a:spcPct val="150000"/>
              </a:lnSpc>
            </a:pPr>
            <a:r>
              <a:rPr lang="en-US" sz="2800">
                <a:latin typeface="Arial" panose="020B0604020202020204" pitchFamily="34" charset="0"/>
                <a:cs typeface="Arial" panose="020B0604020202020204" pitchFamily="34" charset="0"/>
              </a:rPr>
              <a:t>What are the limits of confidentiality?</a:t>
            </a:r>
          </a:p>
        </p:txBody>
      </p:sp>
    </p:spTree>
    <p:extLst>
      <p:ext uri="{BB962C8B-B14F-4D97-AF65-F5344CB8AC3E}">
        <p14:creationId xmlns:p14="http://schemas.microsoft.com/office/powerpoint/2010/main" val="967415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7163"/>
            <a:ext cx="8229600" cy="591671"/>
          </a:xfrm>
        </p:spPr>
        <p:txBody>
          <a:bodyPr/>
          <a:lstStyle/>
          <a:p>
            <a:r>
              <a:rPr lang="en-US" sz="3200">
                <a:solidFill>
                  <a:schemeClr val="tx1"/>
                </a:solidFill>
                <a:latin typeface="Arial" panose="020B0604020202020204" pitchFamily="34" charset="0"/>
                <a:cs typeface="Arial" panose="020B0604020202020204" pitchFamily="34" charset="0"/>
              </a:rPr>
              <a:t>Multi-Disciplinary Approach Activity</a:t>
            </a:r>
          </a:p>
        </p:txBody>
      </p:sp>
      <p:sp>
        <p:nvSpPr>
          <p:cNvPr id="3" name="Content Placeholder 2"/>
          <p:cNvSpPr>
            <a:spLocks noGrp="1"/>
          </p:cNvSpPr>
          <p:nvPr>
            <p:ph idx="1"/>
          </p:nvPr>
        </p:nvSpPr>
        <p:spPr>
          <a:xfrm>
            <a:off x="256478" y="1538868"/>
            <a:ext cx="8809463" cy="4781250"/>
          </a:xfrm>
        </p:spPr>
        <p:txBody>
          <a:bodyPr/>
          <a:lstStyle/>
          <a:p>
            <a:r>
              <a:rPr lang="en-US">
                <a:latin typeface="Arial" panose="020B0604020202020204" pitchFamily="34" charset="0"/>
                <a:cs typeface="Arial" panose="020B0604020202020204" pitchFamily="34" charset="0"/>
              </a:rPr>
              <a:t>Form six small groups</a:t>
            </a:r>
          </a:p>
          <a:p>
            <a:r>
              <a:rPr lang="en-US">
                <a:latin typeface="Arial" panose="020B0604020202020204" pitchFamily="34" charset="0"/>
                <a:cs typeface="Arial" panose="020B0604020202020204" pitchFamily="34" charset="0"/>
              </a:rPr>
              <a:t>Each group is assigned a category of professionals that might play a role in the assessment process of juveniles who engaged in sexually abusive behavior</a:t>
            </a:r>
          </a:p>
          <a:p>
            <a:r>
              <a:rPr lang="en-US">
                <a:latin typeface="Arial" panose="020B0604020202020204" pitchFamily="34" charset="0"/>
                <a:cs typeface="Arial" panose="020B0604020202020204" pitchFamily="34" charset="0"/>
              </a:rPr>
              <a:t>List what roles each professional can play:</a:t>
            </a:r>
          </a:p>
          <a:p>
            <a:pPr lvl="1"/>
            <a:r>
              <a:rPr lang="en-US">
                <a:latin typeface="Arial" panose="020B0604020202020204" pitchFamily="34" charset="0"/>
                <a:cs typeface="Arial" panose="020B0604020202020204" pitchFamily="34" charset="0"/>
              </a:rPr>
              <a:t>Forensic evaluators</a:t>
            </a:r>
          </a:p>
          <a:p>
            <a:pPr lvl="1"/>
            <a:r>
              <a:rPr lang="en-US">
                <a:latin typeface="Arial" panose="020B0604020202020204" pitchFamily="34" charset="0"/>
                <a:cs typeface="Arial" panose="020B0604020202020204" pitchFamily="34" charset="0"/>
              </a:rPr>
              <a:t>Specialized treatment providers</a:t>
            </a:r>
          </a:p>
          <a:p>
            <a:pPr lvl="1"/>
            <a:r>
              <a:rPr lang="en-US">
                <a:latin typeface="Arial" panose="020B0604020202020204" pitchFamily="34" charset="0"/>
                <a:cs typeface="Arial" panose="020B0604020202020204" pitchFamily="34" charset="0"/>
              </a:rPr>
              <a:t>The court system</a:t>
            </a:r>
          </a:p>
          <a:p>
            <a:pPr lvl="1"/>
            <a:r>
              <a:rPr lang="en-US">
                <a:latin typeface="Arial" panose="020B0604020202020204" pitchFamily="34" charset="0"/>
                <a:cs typeface="Arial" panose="020B0604020202020204" pitchFamily="34" charset="0"/>
              </a:rPr>
              <a:t>Juvenile probation officers</a:t>
            </a:r>
          </a:p>
          <a:p>
            <a:pPr lvl="1"/>
            <a:r>
              <a:rPr lang="en-US">
                <a:latin typeface="Arial" panose="020B0604020202020204" pitchFamily="34" charset="0"/>
                <a:cs typeface="Arial" panose="020B0604020202020204" pitchFamily="34" charset="0"/>
              </a:rPr>
              <a:t>Child welfare professionals</a:t>
            </a:r>
          </a:p>
          <a:p>
            <a:pPr lvl="1"/>
            <a:r>
              <a:rPr lang="en-US">
                <a:latin typeface="Arial" panose="020B0604020202020204" pitchFamily="34" charset="0"/>
                <a:cs typeface="Arial" panose="020B0604020202020204" pitchFamily="34" charset="0"/>
              </a:rPr>
              <a:t>Educational providers</a:t>
            </a:r>
          </a:p>
        </p:txBody>
      </p:sp>
    </p:spTree>
    <p:extLst>
      <p:ext uri="{BB962C8B-B14F-4D97-AF65-F5344CB8AC3E}">
        <p14:creationId xmlns:p14="http://schemas.microsoft.com/office/powerpoint/2010/main" val="3283921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77" y="1524900"/>
            <a:ext cx="8229600" cy="591671"/>
          </a:xfrm>
        </p:spPr>
        <p:txBody>
          <a:bodyPr/>
          <a:lstStyle/>
          <a:p>
            <a:r>
              <a:rPr lang="en-US" sz="3200">
                <a:solidFill>
                  <a:schemeClr val="tx1"/>
                </a:solidFill>
                <a:latin typeface="Arial" panose="020B0604020202020204" pitchFamily="34" charset="0"/>
                <a:cs typeface="Arial" panose="020B0604020202020204" pitchFamily="34" charset="0"/>
              </a:rPr>
              <a:t>Assessment Tools</a:t>
            </a:r>
          </a:p>
        </p:txBody>
      </p:sp>
      <p:sp>
        <p:nvSpPr>
          <p:cNvPr id="3" name="Content Placeholder 2"/>
          <p:cNvSpPr>
            <a:spLocks noGrp="1"/>
          </p:cNvSpPr>
          <p:nvPr>
            <p:ph idx="1"/>
          </p:nvPr>
        </p:nvSpPr>
        <p:spPr>
          <a:xfrm>
            <a:off x="804624" y="2408663"/>
            <a:ext cx="7648000" cy="3646449"/>
          </a:xfrm>
        </p:spPr>
        <p:txBody>
          <a:bodyPr>
            <a:normAutofit/>
          </a:bodyPr>
          <a:lstStyle/>
          <a:p>
            <a:pPr marL="0" indent="0">
              <a:lnSpc>
                <a:spcPct val="150000"/>
              </a:lnSpc>
              <a:buNone/>
            </a:pPr>
            <a:r>
              <a:rPr lang="en-US" sz="2800">
                <a:latin typeface="Arial" panose="020B0604020202020204" pitchFamily="34" charset="0"/>
                <a:cs typeface="Arial" panose="020B0604020202020204" pitchFamily="34" charset="0"/>
              </a:rPr>
              <a:t>As a child welfare professional, you are not expected to know all recent tools, but whoever is assigned to do the assessment should be aware of using </a:t>
            </a:r>
            <a:r>
              <a:rPr lang="en-US" sz="2800" b="1" i="1">
                <a:latin typeface="Arial" panose="020B0604020202020204" pitchFamily="34" charset="0"/>
                <a:cs typeface="Arial" panose="020B0604020202020204" pitchFamily="34" charset="0"/>
              </a:rPr>
              <a:t>different tools </a:t>
            </a:r>
            <a:r>
              <a:rPr lang="en-US" sz="2800">
                <a:latin typeface="Arial" panose="020B0604020202020204" pitchFamily="34" charset="0"/>
                <a:cs typeface="Arial" panose="020B0604020202020204" pitchFamily="34" charset="0"/>
              </a:rPr>
              <a:t>with </a:t>
            </a:r>
            <a:r>
              <a:rPr lang="en-US" sz="2800" b="1" i="1">
                <a:latin typeface="Arial" panose="020B0604020202020204" pitchFamily="34" charset="0"/>
                <a:cs typeface="Arial" panose="020B0604020202020204" pitchFamily="34" charset="0"/>
              </a:rPr>
              <a:t>different kids</a:t>
            </a:r>
            <a:r>
              <a:rPr lang="en-US" sz="2800">
                <a:latin typeface="Arial" panose="020B0604020202020204" pitchFamily="34" charset="0"/>
                <a:cs typeface="Arial" panose="020B0604020202020204" pitchFamily="34" charset="0"/>
              </a:rPr>
              <a:t> who have </a:t>
            </a:r>
            <a:r>
              <a:rPr lang="en-US" sz="2800" b="1" i="1">
                <a:latin typeface="Arial" panose="020B0604020202020204" pitchFamily="34" charset="0"/>
                <a:cs typeface="Arial" panose="020B0604020202020204" pitchFamily="34" charset="0"/>
              </a:rPr>
              <a:t>different issues</a:t>
            </a:r>
            <a:r>
              <a:rPr lang="en-US" sz="280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1844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8750"/>
            <a:ext cx="8229600" cy="591671"/>
          </a:xfrm>
        </p:spPr>
        <p:txBody>
          <a:bodyPr/>
          <a:lstStyle/>
          <a:p>
            <a:r>
              <a:rPr lang="en-US" sz="3600">
                <a:solidFill>
                  <a:schemeClr val="tx1"/>
                </a:solidFill>
                <a:latin typeface="Arial" panose="020B0604020202020204" pitchFamily="34" charset="0"/>
                <a:cs typeface="Arial" panose="020B0604020202020204" pitchFamily="34" charset="0"/>
              </a:rPr>
              <a:t>Introductions</a:t>
            </a:r>
            <a:endParaRPr lang="en-US">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70645" y="1680886"/>
            <a:ext cx="8247888" cy="4639232"/>
          </a:xfrm>
        </p:spPr>
        <p:txBody>
          <a:bodyPr>
            <a:normAutofit/>
          </a:bodyPr>
          <a:lstStyle/>
          <a:p>
            <a:pPr>
              <a:lnSpc>
                <a:spcPct val="150000"/>
              </a:lnSpc>
            </a:pPr>
            <a:r>
              <a:rPr lang="en-US" sz="2600">
                <a:latin typeface="Arial" panose="020B0604020202020204" pitchFamily="34" charset="0"/>
                <a:cs typeface="Arial" panose="020B0604020202020204" pitchFamily="34" charset="0"/>
              </a:rPr>
              <a:t>Name</a:t>
            </a:r>
          </a:p>
          <a:p>
            <a:pPr>
              <a:lnSpc>
                <a:spcPct val="150000"/>
              </a:lnSpc>
            </a:pPr>
            <a:r>
              <a:rPr lang="en-US" sz="2600">
                <a:latin typeface="Arial" panose="020B0604020202020204" pitchFamily="34" charset="0"/>
                <a:cs typeface="Arial" panose="020B0604020202020204" pitchFamily="34" charset="0"/>
              </a:rPr>
              <a:t>Agency</a:t>
            </a:r>
          </a:p>
          <a:p>
            <a:pPr>
              <a:lnSpc>
                <a:spcPct val="150000"/>
              </a:lnSpc>
            </a:pPr>
            <a:r>
              <a:rPr lang="en-US" sz="2600">
                <a:latin typeface="Arial" panose="020B0604020202020204" pitchFamily="34" charset="0"/>
                <a:cs typeface="Arial" panose="020B0604020202020204" pitchFamily="34" charset="0"/>
              </a:rPr>
              <a:t>Length of employment with agency</a:t>
            </a:r>
          </a:p>
          <a:p>
            <a:pPr>
              <a:lnSpc>
                <a:spcPct val="150000"/>
              </a:lnSpc>
            </a:pPr>
            <a:r>
              <a:rPr lang="en-US" sz="2600">
                <a:latin typeface="Arial" panose="020B0604020202020204" pitchFamily="34" charset="0"/>
                <a:cs typeface="Arial" panose="020B0604020202020204" pitchFamily="34" charset="0"/>
              </a:rPr>
              <a:t>Employment duties</a:t>
            </a:r>
          </a:p>
          <a:p>
            <a:pPr>
              <a:lnSpc>
                <a:spcPct val="150000"/>
              </a:lnSpc>
            </a:pPr>
            <a:r>
              <a:rPr lang="en-US" sz="2600">
                <a:latin typeface="Arial"/>
                <a:cs typeface="Arial"/>
              </a:rPr>
              <a:t>Three things that come to mind when one  hears “juvenile sex offender"</a:t>
            </a:r>
            <a:endParaRPr lang="en-US" sz="3200">
              <a:latin typeface="Arial"/>
              <a:cs typeface="Arial"/>
            </a:endParaRPr>
          </a:p>
        </p:txBody>
      </p:sp>
      <p:pic>
        <p:nvPicPr>
          <p:cNvPr id="4" name="Picture 3" descr="Image of two people greeting each other and shaking hand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0557" y="958750"/>
            <a:ext cx="2057400" cy="2322534"/>
          </a:xfrm>
          <a:prstGeom prst="rect">
            <a:avLst/>
          </a:prstGeom>
        </p:spPr>
      </p:pic>
    </p:spTree>
    <p:extLst>
      <p:ext uri="{BB962C8B-B14F-4D97-AF65-F5344CB8AC3E}">
        <p14:creationId xmlns:p14="http://schemas.microsoft.com/office/powerpoint/2010/main" val="3208826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77" y="1524900"/>
            <a:ext cx="8229600" cy="591671"/>
          </a:xfrm>
        </p:spPr>
        <p:txBody>
          <a:bodyPr/>
          <a:lstStyle/>
          <a:p>
            <a:r>
              <a:rPr lang="en-US" sz="3200">
                <a:solidFill>
                  <a:schemeClr val="tx1"/>
                </a:solidFill>
                <a:latin typeface="Arial" panose="020B0604020202020204" pitchFamily="34" charset="0"/>
                <a:cs typeface="Arial" panose="020B0604020202020204" pitchFamily="34" charset="0"/>
              </a:rPr>
              <a:t>Ongoing Assessment</a:t>
            </a:r>
          </a:p>
        </p:txBody>
      </p:sp>
      <p:sp>
        <p:nvSpPr>
          <p:cNvPr id="3" name="Content Placeholder 2"/>
          <p:cNvSpPr>
            <a:spLocks noGrp="1"/>
          </p:cNvSpPr>
          <p:nvPr>
            <p:ph idx="1"/>
          </p:nvPr>
        </p:nvSpPr>
        <p:spPr>
          <a:xfrm>
            <a:off x="771169" y="2330455"/>
            <a:ext cx="7436127" cy="3002645"/>
          </a:xfrm>
        </p:spPr>
        <p:txBody>
          <a:bodyPr>
            <a:normAutofit/>
          </a:bodyPr>
          <a:lstStyle/>
          <a:p>
            <a:pPr marL="0" indent="0">
              <a:lnSpc>
                <a:spcPct val="150000"/>
              </a:lnSpc>
              <a:buNone/>
            </a:pPr>
            <a:r>
              <a:rPr lang="en-US" sz="2800">
                <a:latin typeface="Arial" panose="020B0604020202020204" pitchFamily="34" charset="0"/>
                <a:cs typeface="Arial" panose="020B0604020202020204" pitchFamily="34" charset="0"/>
              </a:rPr>
              <a:t>Due to the fact that significant changes can occur during the course of a juvenile’s life as well as the lives of their family and peers, it is important to conduct ongoing assessment.</a:t>
            </a:r>
          </a:p>
        </p:txBody>
      </p:sp>
    </p:spTree>
    <p:extLst>
      <p:ext uri="{BB962C8B-B14F-4D97-AF65-F5344CB8AC3E}">
        <p14:creationId xmlns:p14="http://schemas.microsoft.com/office/powerpoint/2010/main" val="3990459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09" y="818405"/>
            <a:ext cx="8229600" cy="591671"/>
          </a:xfrm>
        </p:spPr>
        <p:txBody>
          <a:bodyPr/>
          <a:lstStyle/>
          <a:p>
            <a:r>
              <a:rPr lang="en-US" sz="3200">
                <a:solidFill>
                  <a:schemeClr val="tx1"/>
                </a:solidFill>
                <a:latin typeface="Arial" panose="020B0604020202020204" pitchFamily="34" charset="0"/>
                <a:cs typeface="Arial" panose="020B0604020202020204" pitchFamily="34" charset="0"/>
              </a:rPr>
              <a:t>Recidivism</a:t>
            </a:r>
          </a:p>
        </p:txBody>
      </p:sp>
      <p:sp>
        <p:nvSpPr>
          <p:cNvPr id="3" name="Content Placeholder 2"/>
          <p:cNvSpPr>
            <a:spLocks noGrp="1"/>
          </p:cNvSpPr>
          <p:nvPr>
            <p:ph idx="1"/>
          </p:nvPr>
        </p:nvSpPr>
        <p:spPr>
          <a:xfrm>
            <a:off x="325509" y="1475819"/>
            <a:ext cx="8405895" cy="1678861"/>
          </a:xfrm>
          <a:solidFill>
            <a:schemeClr val="accent2">
              <a:lumMod val="20000"/>
              <a:lumOff val="80000"/>
            </a:schemeClr>
          </a:solidFill>
        </p:spPr>
        <p:txBody>
          <a:bodyPr>
            <a:normAutofit fontScale="92500"/>
          </a:bodyPr>
          <a:lstStyle/>
          <a:p>
            <a:pPr marL="0" indent="0">
              <a:lnSpc>
                <a:spcPct val="150000"/>
              </a:lnSpc>
              <a:buNone/>
            </a:pPr>
            <a:r>
              <a:rPr lang="en-US" sz="2300">
                <a:latin typeface="Arial" panose="020B0604020202020204" pitchFamily="34" charset="0"/>
                <a:cs typeface="Arial" panose="020B0604020202020204" pitchFamily="34" charset="0"/>
              </a:rPr>
              <a:t>Between 2000 and 2014, the adolescent recidivism rate is </a:t>
            </a:r>
            <a:r>
              <a:rPr lang="en-US" sz="2300" b="1">
                <a:latin typeface="Arial" panose="020B0604020202020204" pitchFamily="34" charset="0"/>
                <a:cs typeface="Arial" panose="020B0604020202020204" pitchFamily="34" charset="0"/>
              </a:rPr>
              <a:t>2.75%</a:t>
            </a:r>
          </a:p>
          <a:p>
            <a:pPr lvl="1">
              <a:lnSpc>
                <a:spcPct val="150000"/>
              </a:lnSpc>
            </a:pPr>
            <a:r>
              <a:rPr lang="en-US">
                <a:latin typeface="Arial" panose="020B0604020202020204" pitchFamily="34" charset="0"/>
                <a:cs typeface="Arial" panose="020B0604020202020204" pitchFamily="34" charset="0"/>
              </a:rPr>
              <a:t>This is </a:t>
            </a:r>
            <a:r>
              <a:rPr lang="en-US" b="1">
                <a:latin typeface="Arial" panose="020B0604020202020204" pitchFamily="34" charset="0"/>
                <a:cs typeface="Arial" panose="020B0604020202020204" pitchFamily="34" charset="0"/>
              </a:rPr>
              <a:t>73% lower </a:t>
            </a:r>
            <a:r>
              <a:rPr lang="en-US">
                <a:latin typeface="Arial" panose="020B0604020202020204" pitchFamily="34" charset="0"/>
                <a:cs typeface="Arial" panose="020B0604020202020204" pitchFamily="34" charset="0"/>
              </a:rPr>
              <a:t>than the rate of 10.3% reported by studies conducted between 1980 and 1995 </a:t>
            </a:r>
          </a:p>
        </p:txBody>
      </p:sp>
      <p:sp>
        <p:nvSpPr>
          <p:cNvPr id="4" name="Content Placeholder 2"/>
          <p:cNvSpPr txBox="1">
            <a:spLocks/>
          </p:cNvSpPr>
          <p:nvPr/>
        </p:nvSpPr>
        <p:spPr bwMode="auto">
          <a:xfrm>
            <a:off x="325509" y="3292516"/>
            <a:ext cx="8405895" cy="2032512"/>
          </a:xfrm>
          <a:prstGeom prst="rect">
            <a:avLst/>
          </a:prstGeom>
          <a:solidFill>
            <a:schemeClr val="accent5"/>
          </a:solid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defTabSz="914400">
              <a:lnSpc>
                <a:spcPct val="160000"/>
              </a:lnSpc>
              <a:buFontTx/>
              <a:buNone/>
            </a:pPr>
            <a:r>
              <a:rPr lang="en-US" sz="2300" kern="0">
                <a:latin typeface="Arial" panose="020B0604020202020204" pitchFamily="34" charset="0"/>
                <a:cs typeface="Arial" panose="020B0604020202020204" pitchFamily="34" charset="0"/>
              </a:rPr>
              <a:t>Various research studies clearly demonstrated that providing individualized treatment (especially those that take place in the community and emphasize family involvement) for adolescents who sexually abuse significantly reduces their risk to reoffend.</a:t>
            </a:r>
          </a:p>
        </p:txBody>
      </p:sp>
      <p:sp>
        <p:nvSpPr>
          <p:cNvPr id="5" name="Content Placeholder 2"/>
          <p:cNvSpPr txBox="1">
            <a:spLocks/>
          </p:cNvSpPr>
          <p:nvPr/>
        </p:nvSpPr>
        <p:spPr bwMode="auto">
          <a:xfrm>
            <a:off x="325509" y="5457778"/>
            <a:ext cx="8405895" cy="572849"/>
          </a:xfrm>
          <a:prstGeom prst="rect">
            <a:avLst/>
          </a:prstGeom>
          <a:solidFill>
            <a:schemeClr val="bg2">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defTabSz="914400">
              <a:lnSpc>
                <a:spcPct val="150000"/>
              </a:lnSpc>
              <a:buFontTx/>
              <a:buNone/>
            </a:pPr>
            <a:r>
              <a:rPr lang="en-US" sz="2300" kern="0">
                <a:latin typeface="Arial" panose="020B0604020202020204" pitchFamily="34" charset="0"/>
                <a:cs typeface="Arial" panose="020B0604020202020204" pitchFamily="34" charset="0"/>
              </a:rPr>
              <a:t>Treatment seemed to have a larger impact on adolescents than adults.</a:t>
            </a:r>
          </a:p>
        </p:txBody>
      </p:sp>
      <p:sp>
        <p:nvSpPr>
          <p:cNvPr id="6" name="Content Placeholder 2"/>
          <p:cNvSpPr txBox="1">
            <a:spLocks/>
          </p:cNvSpPr>
          <p:nvPr/>
        </p:nvSpPr>
        <p:spPr bwMode="auto">
          <a:xfrm>
            <a:off x="4828478" y="6012183"/>
            <a:ext cx="4315522" cy="8458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defTabSz="914400">
              <a:buFontTx/>
              <a:buNone/>
            </a:pPr>
            <a:r>
              <a:rPr lang="en-US" sz="1500" kern="0">
                <a:latin typeface="Arial" panose="020B0604020202020204" pitchFamily="34" charset="0"/>
                <a:cs typeface="Arial" panose="020B0604020202020204" pitchFamily="34" charset="0"/>
              </a:rPr>
              <a:t>(Caldwell, 2016); (</a:t>
            </a:r>
            <a:r>
              <a:rPr lang="en-US" sz="1500" kern="0" err="1">
                <a:latin typeface="Arial" panose="020B0604020202020204" pitchFamily="34" charset="0"/>
                <a:cs typeface="Arial" panose="020B0604020202020204" pitchFamily="34" charset="0"/>
              </a:rPr>
              <a:t>Schmucker</a:t>
            </a:r>
            <a:r>
              <a:rPr lang="en-US" sz="1500" kern="0">
                <a:latin typeface="Arial" panose="020B0604020202020204" pitchFamily="34" charset="0"/>
                <a:cs typeface="Arial" panose="020B0604020202020204" pitchFamily="34" charset="0"/>
              </a:rPr>
              <a:t> &amp; Losel, 2015)</a:t>
            </a:r>
          </a:p>
        </p:txBody>
      </p:sp>
    </p:spTree>
    <p:extLst>
      <p:ext uri="{BB962C8B-B14F-4D97-AF65-F5344CB8AC3E}">
        <p14:creationId xmlns:p14="http://schemas.microsoft.com/office/powerpoint/2010/main" val="2632776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5ABC9-D06E-46AB-889E-98FB19CACFFE}"/>
              </a:ext>
            </a:extLst>
          </p:cNvPr>
          <p:cNvSpPr>
            <a:spLocks noGrp="1"/>
          </p:cNvSpPr>
          <p:nvPr>
            <p:ph type="title"/>
          </p:nvPr>
        </p:nvSpPr>
        <p:spPr>
          <a:xfrm>
            <a:off x="479789" y="1324865"/>
            <a:ext cx="8229600" cy="1015542"/>
          </a:xfrm>
        </p:spPr>
        <p:txBody>
          <a:bodyPr/>
          <a:lstStyle/>
          <a:p>
            <a:pPr marL="0" indent="0"/>
            <a:r>
              <a:rPr lang="en-US" sz="3200">
                <a:solidFill>
                  <a:schemeClr val="tx1"/>
                </a:solidFill>
                <a:latin typeface="Arial" panose="020B0604020202020204" pitchFamily="34" charset="0"/>
                <a:cs typeface="Arial" panose="020B0604020202020204" pitchFamily="34" charset="0"/>
              </a:rPr>
              <a:t>Treatment + Supervision=Intervention</a:t>
            </a:r>
          </a:p>
        </p:txBody>
      </p:sp>
      <p:sp>
        <p:nvSpPr>
          <p:cNvPr id="3" name="Content Placeholder 2">
            <a:extLst>
              <a:ext uri="{C183D7F6-B498-43B3-948B-1728B52AA6E4}">
                <adec:decorative xmlns:adec="http://schemas.microsoft.com/office/drawing/2017/decorative" val="1"/>
              </a:ext>
            </a:extLst>
          </p:cNvPr>
          <p:cNvSpPr>
            <a:spLocks noGrp="1"/>
          </p:cNvSpPr>
          <p:nvPr>
            <p:ph idx="1"/>
          </p:nvPr>
        </p:nvSpPr>
        <p:spPr>
          <a:xfrm>
            <a:off x="470645" y="2077278"/>
            <a:ext cx="8247888" cy="4242840"/>
          </a:xfrm>
        </p:spPr>
        <p:txBody>
          <a:bodyPr/>
          <a:lstStyle/>
          <a:p>
            <a:pPr marL="0" indent="0">
              <a:buNone/>
            </a:pPr>
            <a:endParaRPr lang="en-US" sz="3600"/>
          </a:p>
          <a:p>
            <a:pPr marL="0" indent="0">
              <a:buNone/>
            </a:pPr>
            <a:endParaRPr lang="en-US" sz="3600"/>
          </a:p>
        </p:txBody>
      </p:sp>
      <p:pic>
        <p:nvPicPr>
          <p:cNvPr id="1029" name="Picture 5" descr="Image of two adults in a treatment sess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6228" y="2583658"/>
            <a:ext cx="5631543" cy="2844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140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769" y="622569"/>
            <a:ext cx="7053542" cy="813581"/>
          </a:xfrm>
        </p:spPr>
        <p:txBody>
          <a:bodyPr/>
          <a:lstStyle/>
          <a:p>
            <a:r>
              <a:rPr lang="en-US" sz="3200" i="1" u="sng">
                <a:solidFill>
                  <a:schemeClr val="tx1"/>
                </a:solidFill>
                <a:latin typeface="Arial" panose="020B0604020202020204" pitchFamily="34" charset="0"/>
                <a:cs typeface="Arial" panose="020B0604020202020204" pitchFamily="34" charset="0"/>
              </a:rPr>
              <a:t>Treatment Overview</a:t>
            </a:r>
          </a:p>
        </p:txBody>
      </p:sp>
      <p:sp>
        <p:nvSpPr>
          <p:cNvPr id="3" name="TextBox 2"/>
          <p:cNvSpPr txBox="1"/>
          <p:nvPr/>
        </p:nvSpPr>
        <p:spPr>
          <a:xfrm>
            <a:off x="207536" y="1287244"/>
            <a:ext cx="8728927" cy="5570756"/>
          </a:xfrm>
          <a:prstGeom prst="rect">
            <a:avLst/>
          </a:prstGeom>
          <a:noFill/>
        </p:spPr>
        <p:txBody>
          <a:bodyPr wrap="square" rtlCol="0">
            <a:spAutoFit/>
          </a:bodyPr>
          <a:lstStyle/>
          <a:p>
            <a:pPr marL="571500" indent="-571500">
              <a:lnSpc>
                <a:spcPct val="150000"/>
              </a:lnSpc>
              <a:buFont typeface="Arial" panose="020B0604020202020204" pitchFamily="34" charset="0"/>
              <a:buChar char="•"/>
            </a:pPr>
            <a:r>
              <a:rPr lang="en-US" sz="2400">
                <a:latin typeface="Arial" panose="020B0604020202020204" pitchFamily="34" charset="0"/>
                <a:cs typeface="Arial" panose="020B0604020202020204" pitchFamily="34" charset="0"/>
              </a:rPr>
              <a:t>Treatment providers should be specially trained in sex-offense interventions and research-based treatment models</a:t>
            </a:r>
          </a:p>
          <a:p>
            <a:pPr marL="571500" indent="-571500">
              <a:lnSpc>
                <a:spcPct val="150000"/>
              </a:lnSpc>
              <a:buFont typeface="Arial" panose="020B0604020202020204" pitchFamily="34" charset="0"/>
              <a:buChar char="•"/>
            </a:pPr>
            <a:r>
              <a:rPr lang="en-US" sz="2400">
                <a:latin typeface="Arial" panose="020B0604020202020204" pitchFamily="34" charset="0"/>
                <a:cs typeface="Arial" panose="020B0604020202020204" pitchFamily="34" charset="0"/>
              </a:rPr>
              <a:t>Treatment needs to be holistic, strengths-based, developmentally-informed, and individualized</a:t>
            </a:r>
          </a:p>
          <a:p>
            <a:pPr marL="571500" indent="-571500">
              <a:lnSpc>
                <a:spcPct val="150000"/>
              </a:lnSpc>
              <a:buFont typeface="Arial" panose="020B0604020202020204" pitchFamily="34" charset="0"/>
              <a:buChar char="•"/>
            </a:pPr>
            <a:r>
              <a:rPr lang="en-US" sz="2400">
                <a:latin typeface="Arial" panose="020B0604020202020204" pitchFamily="34" charset="0"/>
                <a:cs typeface="Arial" panose="020B0604020202020204" pitchFamily="34" charset="0"/>
              </a:rPr>
              <a:t>Treatment should be based on a risk assessment process that is ongoing</a:t>
            </a:r>
          </a:p>
          <a:p>
            <a:pPr marL="571500" indent="-571500">
              <a:lnSpc>
                <a:spcPct val="150000"/>
              </a:lnSpc>
              <a:buFont typeface="Arial" panose="020B0604020202020204" pitchFamily="34" charset="0"/>
              <a:buChar char="•"/>
            </a:pPr>
            <a:r>
              <a:rPr lang="en-US" sz="2400">
                <a:latin typeface="Arial" panose="020B0604020202020204" pitchFamily="34" charset="0"/>
                <a:cs typeface="Arial" panose="020B0604020202020204" pitchFamily="34" charset="0"/>
              </a:rPr>
              <a:t>Treatment needs to be regularly evaluated and adjusted to maximize youth and family responsivity</a:t>
            </a:r>
          </a:p>
          <a:p>
            <a:endParaRPr lang="en-US" sz="3200"/>
          </a:p>
        </p:txBody>
      </p:sp>
    </p:spTree>
    <p:extLst>
      <p:ext uri="{BB962C8B-B14F-4D97-AF65-F5344CB8AC3E}">
        <p14:creationId xmlns:p14="http://schemas.microsoft.com/office/powerpoint/2010/main" val="3890232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2586"/>
            <a:ext cx="8229600" cy="603504"/>
          </a:xfrm>
        </p:spPr>
        <p:txBody>
          <a:bodyPr/>
          <a:lstStyle/>
          <a:p>
            <a:r>
              <a:rPr lang="en-US" sz="3200">
                <a:solidFill>
                  <a:schemeClr val="tx1"/>
                </a:solidFill>
                <a:latin typeface="Arial" panose="020B0604020202020204" pitchFamily="34" charset="0"/>
                <a:cs typeface="Arial" panose="020B0604020202020204" pitchFamily="34" charset="0"/>
              </a:rPr>
              <a:t>Treatment Targets Activity</a:t>
            </a:r>
          </a:p>
        </p:txBody>
      </p:sp>
      <p:sp>
        <p:nvSpPr>
          <p:cNvPr id="4" name="Content Placeholder 2"/>
          <p:cNvSpPr txBox="1">
            <a:spLocks/>
          </p:cNvSpPr>
          <p:nvPr/>
        </p:nvSpPr>
        <p:spPr>
          <a:xfrm>
            <a:off x="621744" y="1837542"/>
            <a:ext cx="8065056" cy="4362536"/>
          </a:xfrm>
          <a:prstGeom prst="rect">
            <a:avLst/>
          </a:prstGeom>
        </p:spPr>
        <p:txBody>
          <a:bodyPr>
            <a:normAutofit/>
          </a:bodyPr>
          <a:lst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457200" indent="-457200" defTabSz="914400">
              <a:lnSpc>
                <a:spcPct val="150000"/>
              </a:lnSpc>
              <a:buFont typeface="+mj-lt"/>
              <a:buAutoNum type="arabicPeriod"/>
            </a:pPr>
            <a:r>
              <a:rPr lang="en-US" kern="0">
                <a:latin typeface="Arial" panose="020B0604020202020204" pitchFamily="34" charset="0"/>
                <a:cs typeface="Arial" panose="020B0604020202020204" pitchFamily="34" charset="0"/>
              </a:rPr>
              <a:t>Divide into five small groups</a:t>
            </a:r>
          </a:p>
          <a:p>
            <a:pPr marL="457200" indent="-457200" defTabSz="914400">
              <a:lnSpc>
                <a:spcPct val="150000"/>
              </a:lnSpc>
              <a:buFont typeface="+mj-lt"/>
              <a:buAutoNum type="arabicPeriod"/>
            </a:pPr>
            <a:r>
              <a:rPr lang="en-US" kern="0">
                <a:latin typeface="Arial" panose="020B0604020202020204" pitchFamily="34" charset="0"/>
                <a:cs typeface="Arial" panose="020B0604020202020204" pitchFamily="34" charset="0"/>
              </a:rPr>
              <a:t>Assign treatment targets to groups</a:t>
            </a:r>
          </a:p>
          <a:p>
            <a:pPr marL="457200" indent="-457200" defTabSz="914400">
              <a:lnSpc>
                <a:spcPct val="150000"/>
              </a:lnSpc>
              <a:buFont typeface="+mj-lt"/>
              <a:buAutoNum type="arabicPeriod"/>
            </a:pPr>
            <a:r>
              <a:rPr lang="en-US" kern="0">
                <a:latin typeface="Arial" panose="020B0604020202020204" pitchFamily="34" charset="0"/>
                <a:cs typeface="Arial" panose="020B0604020202020204" pitchFamily="34" charset="0"/>
              </a:rPr>
              <a:t>Groups will review assigned treatment targets (</a:t>
            </a:r>
            <a:r>
              <a:rPr lang="en-US" b="1" kern="0">
                <a:latin typeface="Arial" panose="020B0604020202020204" pitchFamily="34" charset="0"/>
                <a:cs typeface="Arial" panose="020B0604020202020204" pitchFamily="34" charset="0"/>
              </a:rPr>
              <a:t>Handout #18</a:t>
            </a:r>
            <a:r>
              <a:rPr lang="en-US" kern="0">
                <a:latin typeface="Arial" panose="020B0604020202020204" pitchFamily="34" charset="0"/>
                <a:cs typeface="Arial" panose="020B0604020202020204" pitchFamily="34" charset="0"/>
              </a:rPr>
              <a:t>) and identify areas where, as a child welfare professional, you could provide support, collaborate, educate, or coordinate with a treatment professional </a:t>
            </a:r>
          </a:p>
        </p:txBody>
      </p:sp>
    </p:spTree>
    <p:extLst>
      <p:ext uri="{BB962C8B-B14F-4D97-AF65-F5344CB8AC3E}">
        <p14:creationId xmlns:p14="http://schemas.microsoft.com/office/powerpoint/2010/main" val="522981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635" y="719847"/>
            <a:ext cx="6118501" cy="1057143"/>
          </a:xfrm>
        </p:spPr>
        <p:txBody>
          <a:bodyPr/>
          <a:lstStyle/>
          <a:p>
            <a:r>
              <a:rPr lang="en-US" sz="3200">
                <a:solidFill>
                  <a:schemeClr val="tx1"/>
                </a:solidFill>
                <a:latin typeface="Arial" panose="020B0604020202020204" pitchFamily="34" charset="0"/>
                <a:cs typeface="Arial" panose="020B0604020202020204" pitchFamily="34" charset="0"/>
              </a:rPr>
              <a:t>Supervision Strategies</a:t>
            </a:r>
          </a:p>
        </p:txBody>
      </p:sp>
      <p:sp>
        <p:nvSpPr>
          <p:cNvPr id="3" name="Content Placeholder 2"/>
          <p:cNvSpPr>
            <a:spLocks noGrp="1"/>
          </p:cNvSpPr>
          <p:nvPr>
            <p:ph idx="1"/>
          </p:nvPr>
        </p:nvSpPr>
        <p:spPr>
          <a:xfrm>
            <a:off x="243191" y="1514067"/>
            <a:ext cx="7919501" cy="4734332"/>
          </a:xfrm>
        </p:spPr>
        <p:txBody>
          <a:bodyPr>
            <a:normAutofit fontScale="92500"/>
          </a:bodyPr>
          <a:lstStyle/>
          <a:p>
            <a:pPr>
              <a:lnSpc>
                <a:spcPct val="150000"/>
              </a:lnSpc>
            </a:pPr>
            <a:r>
              <a:rPr lang="en-US" sz="2800">
                <a:latin typeface="Arial" panose="020B0604020202020204" pitchFamily="34" charset="0"/>
                <a:cs typeface="Arial" panose="020B0604020202020204" pitchFamily="34" charset="0"/>
              </a:rPr>
              <a:t>Incarceration </a:t>
            </a:r>
          </a:p>
          <a:p>
            <a:pPr>
              <a:lnSpc>
                <a:spcPct val="150000"/>
              </a:lnSpc>
            </a:pPr>
            <a:r>
              <a:rPr lang="en-US" sz="2800">
                <a:latin typeface="Arial" panose="020B0604020202020204" pitchFamily="34" charset="0"/>
                <a:cs typeface="Arial" panose="020B0604020202020204" pitchFamily="34" charset="0"/>
              </a:rPr>
              <a:t>Probation </a:t>
            </a:r>
          </a:p>
          <a:p>
            <a:pPr>
              <a:lnSpc>
                <a:spcPct val="150000"/>
              </a:lnSpc>
            </a:pPr>
            <a:r>
              <a:rPr lang="en-US" sz="2800">
                <a:latin typeface="Arial" panose="020B0604020202020204" pitchFamily="34" charset="0"/>
                <a:cs typeface="Arial" panose="020B0604020202020204" pitchFamily="34" charset="0"/>
              </a:rPr>
              <a:t>Electronic Monitoring </a:t>
            </a:r>
          </a:p>
          <a:p>
            <a:pPr>
              <a:lnSpc>
                <a:spcPct val="150000"/>
              </a:lnSpc>
            </a:pPr>
            <a:r>
              <a:rPr lang="en-US" sz="2800">
                <a:latin typeface="Arial" panose="020B0604020202020204" pitchFamily="34" charset="0"/>
                <a:cs typeface="Arial" panose="020B0604020202020204" pitchFamily="34" charset="0"/>
              </a:rPr>
              <a:t>Residential Treatment </a:t>
            </a:r>
          </a:p>
          <a:p>
            <a:pPr>
              <a:lnSpc>
                <a:spcPct val="150000"/>
              </a:lnSpc>
            </a:pPr>
            <a:r>
              <a:rPr lang="en-US" sz="2800">
                <a:latin typeface="Arial" panose="020B0604020202020204" pitchFamily="34" charset="0"/>
                <a:cs typeface="Arial" panose="020B0604020202020204" pitchFamily="34" charset="0"/>
              </a:rPr>
              <a:t>Group Home Placement </a:t>
            </a:r>
          </a:p>
          <a:p>
            <a:pPr>
              <a:lnSpc>
                <a:spcPct val="150000"/>
              </a:lnSpc>
            </a:pPr>
            <a:r>
              <a:rPr lang="en-US" sz="2800">
                <a:latin typeface="Arial" panose="020B0604020202020204" pitchFamily="34" charset="0"/>
                <a:cs typeface="Arial" panose="020B0604020202020204" pitchFamily="34" charset="0"/>
              </a:rPr>
              <a:t>Foster Home Placement </a:t>
            </a:r>
          </a:p>
          <a:p>
            <a:pPr>
              <a:lnSpc>
                <a:spcPct val="150000"/>
              </a:lnSpc>
            </a:pPr>
            <a:r>
              <a:rPr lang="en-US" sz="2800">
                <a:latin typeface="Arial" panose="020B0604020202020204" pitchFamily="34" charset="0"/>
                <a:cs typeface="Arial" panose="020B0604020202020204" pitchFamily="34" charset="0"/>
              </a:rPr>
              <a:t>Community-Based Treatment </a:t>
            </a:r>
          </a:p>
          <a:p>
            <a:pPr marL="0" indent="0">
              <a:buNone/>
            </a:pPr>
            <a:endParaRPr lang="en-US" sz="2400"/>
          </a:p>
        </p:txBody>
      </p:sp>
      <p:pic>
        <p:nvPicPr>
          <p:cNvPr id="4" name="Picture 3" descr="Image of adult supervising a student.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1861" y="1514067"/>
            <a:ext cx="2210383" cy="3536970"/>
          </a:xfrm>
          <a:prstGeom prst="rect">
            <a:avLst/>
          </a:prstGeom>
        </p:spPr>
      </p:pic>
    </p:spTree>
    <p:extLst>
      <p:ext uri="{BB962C8B-B14F-4D97-AF65-F5344CB8AC3E}">
        <p14:creationId xmlns:p14="http://schemas.microsoft.com/office/powerpoint/2010/main" val="2017874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23" y="748342"/>
            <a:ext cx="7053542" cy="1137608"/>
          </a:xfrm>
        </p:spPr>
        <p:txBody>
          <a:bodyPr/>
          <a:lstStyle/>
          <a:p>
            <a:r>
              <a:rPr lang="en-US" sz="2800">
                <a:solidFill>
                  <a:schemeClr val="tx1"/>
                </a:solidFill>
                <a:latin typeface="Arial" panose="020B0604020202020204" pitchFamily="34" charset="0"/>
                <a:cs typeface="Arial" panose="020B0604020202020204" pitchFamily="34" charset="0"/>
              </a:rPr>
              <a:t>Registration Laws &amp; Recidivism</a:t>
            </a:r>
          </a:p>
        </p:txBody>
      </p:sp>
      <p:sp>
        <p:nvSpPr>
          <p:cNvPr id="3" name="Content Placeholder 2"/>
          <p:cNvSpPr>
            <a:spLocks noGrp="1"/>
          </p:cNvSpPr>
          <p:nvPr>
            <p:ph idx="1"/>
          </p:nvPr>
        </p:nvSpPr>
        <p:spPr>
          <a:xfrm>
            <a:off x="359923" y="1885950"/>
            <a:ext cx="8394971" cy="4362450"/>
          </a:xfrm>
        </p:spPr>
        <p:txBody>
          <a:bodyPr>
            <a:normAutofit/>
          </a:bodyPr>
          <a:lstStyle/>
          <a:p>
            <a:pPr>
              <a:lnSpc>
                <a:spcPct val="150000"/>
              </a:lnSpc>
            </a:pPr>
            <a:r>
              <a:rPr lang="en-US" sz="2400">
                <a:latin typeface="Arial" panose="020B0604020202020204" pitchFamily="34" charset="0"/>
                <a:cs typeface="Arial" panose="020B0604020202020204" pitchFamily="34" charset="0"/>
              </a:rPr>
              <a:t>No research to date shows that registration laws reduce sexual recidivism. In fact, research shows that registration laws actually increase general recidivism</a:t>
            </a:r>
          </a:p>
          <a:p>
            <a:pPr>
              <a:lnSpc>
                <a:spcPct val="150000"/>
              </a:lnSpc>
            </a:pPr>
            <a:r>
              <a:rPr lang="en-US" sz="2400">
                <a:latin typeface="Arial" panose="020B0604020202020204" pitchFamily="34" charset="0"/>
                <a:cs typeface="Arial" panose="020B0604020202020204" pitchFamily="34" charset="0"/>
              </a:rPr>
              <a:t>Placement on tiers has nothing to do with risk of re-offending</a:t>
            </a:r>
          </a:p>
          <a:p>
            <a:pPr>
              <a:lnSpc>
                <a:spcPct val="150000"/>
              </a:lnSpc>
            </a:pPr>
            <a:r>
              <a:rPr lang="en-US" sz="2400">
                <a:latin typeface="Arial" panose="020B0604020202020204" pitchFamily="34" charset="0"/>
                <a:cs typeface="Arial" panose="020B0604020202020204" pitchFamily="34" charset="0"/>
              </a:rPr>
              <a:t>More than 90% of all new sexual offenses are committed by those not registered</a:t>
            </a:r>
            <a:endParaRPr lang="en-US"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9454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483" y="1021404"/>
            <a:ext cx="8676374" cy="914526"/>
          </a:xfrm>
        </p:spPr>
        <p:txBody>
          <a:bodyPr/>
          <a:lstStyle/>
          <a:p>
            <a:r>
              <a:rPr lang="en-US" sz="4400"/>
              <a:t> </a:t>
            </a:r>
            <a:r>
              <a:rPr lang="en-US" sz="4400">
                <a:solidFill>
                  <a:schemeClr val="tx1"/>
                </a:solidFill>
              </a:rPr>
              <a:t>My Greatest Concern Is … </a:t>
            </a:r>
            <a:br>
              <a:rPr lang="en-US" sz="4400">
                <a:solidFill>
                  <a:schemeClr val="tx1"/>
                </a:solidFill>
              </a:rPr>
            </a:br>
            <a:endParaRPr lang="en-US">
              <a:solidFill>
                <a:schemeClr val="tx1"/>
              </a:solidFill>
            </a:endParaRPr>
          </a:p>
        </p:txBody>
      </p:sp>
      <p:sp>
        <p:nvSpPr>
          <p:cNvPr id="3" name="Content Placeholder 2"/>
          <p:cNvSpPr>
            <a:spLocks noGrp="1"/>
          </p:cNvSpPr>
          <p:nvPr>
            <p:ph idx="1"/>
          </p:nvPr>
        </p:nvSpPr>
        <p:spPr>
          <a:xfrm>
            <a:off x="322484" y="1935929"/>
            <a:ext cx="8499034" cy="4717589"/>
          </a:xfrm>
        </p:spPr>
        <p:txBody>
          <a:bodyPr>
            <a:normAutofit/>
          </a:bodyPr>
          <a:lstStyle/>
          <a:p>
            <a:pPr marL="0" indent="0">
              <a:lnSpc>
                <a:spcPct val="150000"/>
              </a:lnSpc>
              <a:buNone/>
            </a:pPr>
            <a:r>
              <a:rPr lang="en-US" sz="2400" b="1">
                <a:latin typeface="Arial" panose="020B0604020202020204" pitchFamily="34" charset="0"/>
                <a:cs typeface="Arial" panose="020B0604020202020204" pitchFamily="34" charset="0"/>
              </a:rPr>
              <a:t>Victim: </a:t>
            </a:r>
            <a:r>
              <a:rPr lang="en-US" sz="2400">
                <a:latin typeface="Arial" panose="020B0604020202020204" pitchFamily="34" charset="0"/>
                <a:cs typeface="Arial" panose="020B0604020202020204" pitchFamily="34" charset="0"/>
              </a:rPr>
              <a:t>“I am a molested child and my greatest concern is….</a:t>
            </a:r>
            <a:endParaRPr lang="en-US" sz="2400" b="1">
              <a:latin typeface="Arial" panose="020B0604020202020204" pitchFamily="34" charset="0"/>
              <a:cs typeface="Arial" panose="020B0604020202020204" pitchFamily="34" charset="0"/>
            </a:endParaRPr>
          </a:p>
          <a:p>
            <a:pPr marL="0" indent="0">
              <a:lnSpc>
                <a:spcPct val="150000"/>
              </a:lnSpc>
              <a:buNone/>
            </a:pPr>
            <a:r>
              <a:rPr lang="en-US" sz="2400" b="1">
                <a:latin typeface="Arial" panose="020B0604020202020204" pitchFamily="34" charset="0"/>
                <a:cs typeface="Arial" panose="020B0604020202020204" pitchFamily="34" charset="0"/>
              </a:rPr>
              <a:t>Juvenile who sexually offended:  </a:t>
            </a:r>
            <a:r>
              <a:rPr lang="en-US" sz="2400">
                <a:latin typeface="Arial" panose="020B0604020202020204" pitchFamily="34" charset="0"/>
                <a:cs typeface="Arial" panose="020B0604020202020204" pitchFamily="34" charset="0"/>
              </a:rPr>
              <a:t>“I molested my sibling and my greatest concern is… </a:t>
            </a:r>
            <a:endParaRPr lang="en-US" sz="2400" b="1">
              <a:latin typeface="Arial" panose="020B0604020202020204" pitchFamily="34" charset="0"/>
              <a:cs typeface="Arial" panose="020B0604020202020204" pitchFamily="34" charset="0"/>
            </a:endParaRPr>
          </a:p>
          <a:p>
            <a:pPr marL="0" indent="0">
              <a:lnSpc>
                <a:spcPct val="150000"/>
              </a:lnSpc>
              <a:buNone/>
            </a:pPr>
            <a:r>
              <a:rPr lang="en-US" sz="2400" b="1">
                <a:latin typeface="Arial" panose="020B0604020202020204" pitchFamily="34" charset="0"/>
                <a:cs typeface="Arial" panose="020B0604020202020204" pitchFamily="34" charset="0"/>
              </a:rPr>
              <a:t>Father: </a:t>
            </a:r>
            <a:r>
              <a:rPr lang="en-US" sz="2400">
                <a:latin typeface="Arial" panose="020B0604020202020204" pitchFamily="34" charset="0"/>
                <a:cs typeface="Arial" panose="020B0604020202020204" pitchFamily="34" charset="0"/>
              </a:rPr>
              <a:t>“My child was molested by a brother or a sister and my greatest concern is… </a:t>
            </a:r>
            <a:endParaRPr lang="en-US" sz="2400" b="1">
              <a:latin typeface="Arial" panose="020B0604020202020204" pitchFamily="34" charset="0"/>
              <a:cs typeface="Arial" panose="020B0604020202020204" pitchFamily="34" charset="0"/>
            </a:endParaRPr>
          </a:p>
          <a:p>
            <a:pPr marL="0" indent="0">
              <a:lnSpc>
                <a:spcPct val="150000"/>
              </a:lnSpc>
              <a:buNone/>
            </a:pPr>
            <a:r>
              <a:rPr lang="en-US" sz="2400" b="1">
                <a:latin typeface="Arial" panose="020B0604020202020204" pitchFamily="34" charset="0"/>
                <a:cs typeface="Arial" panose="020B0604020202020204" pitchFamily="34" charset="0"/>
              </a:rPr>
              <a:t>Mother: </a:t>
            </a:r>
            <a:r>
              <a:rPr lang="en-US" sz="2400">
                <a:latin typeface="Arial" panose="020B0604020202020204" pitchFamily="34" charset="0"/>
                <a:cs typeface="Arial" panose="020B0604020202020204" pitchFamily="34" charset="0"/>
              </a:rPr>
              <a:t>“My son or daughter molested a brother or sister and my greatest concern is… </a:t>
            </a:r>
          </a:p>
        </p:txBody>
      </p:sp>
    </p:spTree>
    <p:extLst>
      <p:ext uri="{BB962C8B-B14F-4D97-AF65-F5344CB8AC3E}">
        <p14:creationId xmlns:p14="http://schemas.microsoft.com/office/powerpoint/2010/main" val="4067727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658" y="861060"/>
            <a:ext cx="8328683" cy="1007906"/>
          </a:xfrm>
        </p:spPr>
        <p:txBody>
          <a:bodyPr/>
          <a:lstStyle/>
          <a:p>
            <a:r>
              <a:rPr lang="en-US" sz="3200">
                <a:solidFill>
                  <a:schemeClr val="tx1"/>
                </a:solidFill>
                <a:latin typeface="Arial" panose="020B0604020202020204" pitchFamily="34" charset="0"/>
                <a:cs typeface="Arial" panose="020B0604020202020204" pitchFamily="34" charset="0"/>
              </a:rPr>
              <a:t>Establishing a Positive Working Relationship</a:t>
            </a:r>
          </a:p>
        </p:txBody>
      </p:sp>
      <p:sp>
        <p:nvSpPr>
          <p:cNvPr id="3" name="Content Placeholder 2"/>
          <p:cNvSpPr>
            <a:spLocks noGrp="1"/>
          </p:cNvSpPr>
          <p:nvPr>
            <p:ph idx="1"/>
          </p:nvPr>
        </p:nvSpPr>
        <p:spPr>
          <a:xfrm>
            <a:off x="615876" y="1868965"/>
            <a:ext cx="8044278" cy="4395647"/>
          </a:xfrm>
        </p:spPr>
        <p:txBody>
          <a:bodyPr>
            <a:normAutofit/>
          </a:bodyPr>
          <a:lstStyle/>
          <a:p>
            <a:pPr>
              <a:lnSpc>
                <a:spcPct val="150000"/>
              </a:lnSpc>
            </a:pPr>
            <a:r>
              <a:rPr lang="en-US" sz="2400">
                <a:latin typeface="Arial" panose="020B0604020202020204" pitchFamily="34" charset="0"/>
                <a:cs typeface="Arial" panose="020B0604020202020204" pitchFamily="34" charset="0"/>
              </a:rPr>
              <a:t>Develop respectful relationships with the juvenile and their family</a:t>
            </a:r>
          </a:p>
          <a:p>
            <a:pPr>
              <a:lnSpc>
                <a:spcPct val="150000"/>
              </a:lnSpc>
            </a:pPr>
            <a:r>
              <a:rPr lang="en-US" sz="2400">
                <a:latin typeface="Arial" panose="020B0604020202020204" pitchFamily="34" charset="0"/>
                <a:cs typeface="Arial" panose="020B0604020202020204" pitchFamily="34" charset="0"/>
              </a:rPr>
              <a:t>Encourage hope and change</a:t>
            </a:r>
          </a:p>
          <a:p>
            <a:pPr>
              <a:lnSpc>
                <a:spcPct val="150000"/>
              </a:lnSpc>
            </a:pPr>
            <a:r>
              <a:rPr lang="en-US" sz="2400">
                <a:latin typeface="Arial" panose="020B0604020202020204" pitchFamily="34" charset="0"/>
                <a:cs typeface="Arial" panose="020B0604020202020204" pitchFamily="34" charset="0"/>
              </a:rPr>
              <a:t>Engage the family in the assessment and treatment process</a:t>
            </a:r>
          </a:p>
          <a:p>
            <a:pPr>
              <a:lnSpc>
                <a:spcPct val="150000"/>
              </a:lnSpc>
            </a:pPr>
            <a:r>
              <a:rPr lang="en-US" sz="2400">
                <a:latin typeface="Arial" panose="020B0604020202020204" pitchFamily="34" charset="0"/>
                <a:cs typeface="Arial" panose="020B0604020202020204" pitchFamily="34" charset="0"/>
              </a:rPr>
              <a:t>Promote an environment for cooperation and compliance</a:t>
            </a:r>
            <a:endParaRPr lang="en-US" sz="2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8095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Horizontal title Family Cohesion "/>
          <p:cNvSpPr>
            <a:spLocks noGrp="1"/>
          </p:cNvSpPr>
          <p:nvPr>
            <p:ph type="title"/>
          </p:nvPr>
        </p:nvSpPr>
        <p:spPr>
          <a:xfrm>
            <a:off x="2653653" y="836793"/>
            <a:ext cx="3610960" cy="560686"/>
          </a:xfrm>
        </p:spPr>
        <p:txBody>
          <a:bodyPr/>
          <a:lstStyle/>
          <a:p>
            <a:r>
              <a:rPr lang="en-US" sz="3200">
                <a:solidFill>
                  <a:schemeClr val="tx1"/>
                </a:solidFill>
                <a:latin typeface="Arial" panose="020B0604020202020204" pitchFamily="34" charset="0"/>
                <a:cs typeface="Arial" panose="020B0604020202020204" pitchFamily="34" charset="0"/>
              </a:rPr>
              <a:t>Family Cohesion</a:t>
            </a:r>
          </a:p>
        </p:txBody>
      </p:sp>
      <p:sp>
        <p:nvSpPr>
          <p:cNvPr id="18" name="Title 1" descr="Vertical title Adaptability "/>
          <p:cNvSpPr txBox="1">
            <a:spLocks/>
          </p:cNvSpPr>
          <p:nvPr/>
        </p:nvSpPr>
        <p:spPr bwMode="auto">
          <a:xfrm rot="16200000">
            <a:off x="-859475" y="3407737"/>
            <a:ext cx="3253764" cy="56068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a:lstStyle>
          <a:p>
            <a:pPr algn="ctr" defTabSz="914400"/>
            <a:r>
              <a:rPr lang="en-US" sz="3200" kern="0">
                <a:solidFill>
                  <a:schemeClr val="tx1"/>
                </a:solidFill>
                <a:latin typeface="Arial" panose="020B0604020202020204" pitchFamily="34" charset="0"/>
                <a:cs typeface="Arial" panose="020B0604020202020204" pitchFamily="34" charset="0"/>
              </a:rPr>
              <a:t>Adaptability</a:t>
            </a:r>
          </a:p>
        </p:txBody>
      </p:sp>
      <p:sp>
        <p:nvSpPr>
          <p:cNvPr id="6" name="Oval 5" descr="Top circle:  Boundaried"/>
          <p:cNvSpPr/>
          <p:nvPr/>
        </p:nvSpPr>
        <p:spPr bwMode="auto">
          <a:xfrm>
            <a:off x="3543300" y="1538449"/>
            <a:ext cx="1543050" cy="155448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6" charset="-128"/>
            </a:endParaRPr>
          </a:p>
        </p:txBody>
      </p:sp>
      <p:sp>
        <p:nvSpPr>
          <p:cNvPr id="7" name="Oval 6" descr="Left circle: Engaged">
            <a:extLst>
              <a:ext uri="{C183D7F6-B498-43B3-948B-1728B52AA6E4}">
                <adec:decorative xmlns:adec="http://schemas.microsoft.com/office/drawing/2017/decorative" val="0"/>
              </a:ext>
            </a:extLst>
          </p:cNvPr>
          <p:cNvSpPr/>
          <p:nvPr/>
        </p:nvSpPr>
        <p:spPr bwMode="auto">
          <a:xfrm>
            <a:off x="1619250" y="2910840"/>
            <a:ext cx="1543050" cy="155448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6" charset="-128"/>
            </a:endParaRPr>
          </a:p>
        </p:txBody>
      </p:sp>
      <p:sp>
        <p:nvSpPr>
          <p:cNvPr id="8" name="Oval 7" descr="Bottom circle: Enmeshed">
            <a:extLst>
              <a:ext uri="{C183D7F6-B498-43B3-948B-1728B52AA6E4}">
                <adec:decorative xmlns:adec="http://schemas.microsoft.com/office/drawing/2017/decorative" val="0"/>
              </a:ext>
            </a:extLst>
          </p:cNvPr>
          <p:cNvSpPr/>
          <p:nvPr/>
        </p:nvSpPr>
        <p:spPr bwMode="auto">
          <a:xfrm>
            <a:off x="3547110" y="4438650"/>
            <a:ext cx="1543050" cy="155448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6" charset="-128"/>
            </a:endParaRPr>
          </a:p>
        </p:txBody>
      </p:sp>
      <p:sp>
        <p:nvSpPr>
          <p:cNvPr id="9" name="Oval 8" descr="Right circle: Disengaged">
            <a:extLst>
              <a:ext uri="{C183D7F6-B498-43B3-948B-1728B52AA6E4}">
                <adec:decorative xmlns:adec="http://schemas.microsoft.com/office/drawing/2017/decorative" val="0"/>
              </a:ext>
            </a:extLst>
          </p:cNvPr>
          <p:cNvSpPr/>
          <p:nvPr/>
        </p:nvSpPr>
        <p:spPr bwMode="auto">
          <a:xfrm>
            <a:off x="5657850" y="2910840"/>
            <a:ext cx="1543050" cy="155448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6" charset="-128"/>
            </a:endParaRPr>
          </a:p>
        </p:txBody>
      </p:sp>
      <p:cxnSp>
        <p:nvCxnSpPr>
          <p:cNvPr id="11" name="Straight Connector 10">
            <a:extLst>
              <a:ext uri="{C183D7F6-B498-43B3-948B-1728B52AA6E4}">
                <adec:decorative xmlns:adec="http://schemas.microsoft.com/office/drawing/2017/decorative" val="1"/>
              </a:ext>
            </a:extLst>
          </p:cNvPr>
          <p:cNvCxnSpPr/>
          <p:nvPr/>
        </p:nvCxnSpPr>
        <p:spPr bwMode="auto">
          <a:xfrm>
            <a:off x="4280535" y="3268980"/>
            <a:ext cx="0" cy="10287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a:extLst>
              <a:ext uri="{C183D7F6-B498-43B3-948B-1728B52AA6E4}">
                <adec:decorative xmlns:adec="http://schemas.microsoft.com/office/drawing/2017/decorative" val="1"/>
              </a:ext>
            </a:extLst>
          </p:cNvPr>
          <p:cNvCxnSpPr/>
          <p:nvPr/>
        </p:nvCxnSpPr>
        <p:spPr bwMode="auto">
          <a:xfrm>
            <a:off x="3360420" y="3688080"/>
            <a:ext cx="201168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a:extLst>
              <a:ext uri="{C183D7F6-B498-43B3-948B-1728B52AA6E4}">
                <adec:decorative xmlns:adec="http://schemas.microsoft.com/office/drawing/2017/decorative" val="1"/>
              </a:ext>
            </a:extLst>
          </p:cNvPr>
          <p:cNvSpPr txBox="1"/>
          <p:nvPr/>
        </p:nvSpPr>
        <p:spPr>
          <a:xfrm>
            <a:off x="5657850" y="3488025"/>
            <a:ext cx="1556385" cy="400110"/>
          </a:xfrm>
          <a:prstGeom prst="rect">
            <a:avLst/>
          </a:prstGeom>
          <a:noFill/>
        </p:spPr>
        <p:txBody>
          <a:bodyPr wrap="square" rtlCol="0">
            <a:spAutoFit/>
          </a:bodyPr>
          <a:lstStyle/>
          <a:p>
            <a:pPr algn="ctr"/>
            <a:r>
              <a:rPr lang="en-US" sz="2000">
                <a:latin typeface="Arial" panose="020B0604020202020204" pitchFamily="34" charset="0"/>
                <a:cs typeface="Arial" panose="020B0604020202020204" pitchFamily="34" charset="0"/>
              </a:rPr>
              <a:t>Disengaged</a:t>
            </a:r>
          </a:p>
        </p:txBody>
      </p:sp>
      <p:sp>
        <p:nvSpPr>
          <p:cNvPr id="14" name="TextBox 13">
            <a:extLst>
              <a:ext uri="{C183D7F6-B498-43B3-948B-1728B52AA6E4}">
                <adec:decorative xmlns:adec="http://schemas.microsoft.com/office/drawing/2017/decorative" val="1"/>
              </a:ext>
            </a:extLst>
          </p:cNvPr>
          <p:cNvSpPr txBox="1"/>
          <p:nvPr/>
        </p:nvSpPr>
        <p:spPr>
          <a:xfrm>
            <a:off x="3560445" y="2097668"/>
            <a:ext cx="1556385" cy="400110"/>
          </a:xfrm>
          <a:prstGeom prst="rect">
            <a:avLst/>
          </a:prstGeom>
          <a:noFill/>
        </p:spPr>
        <p:txBody>
          <a:bodyPr wrap="square" rtlCol="0">
            <a:spAutoFit/>
          </a:bodyPr>
          <a:lstStyle/>
          <a:p>
            <a:r>
              <a:rPr lang="en-US" sz="2000" err="1">
                <a:latin typeface="Arial" panose="020B0604020202020204" pitchFamily="34" charset="0"/>
                <a:cs typeface="Arial" panose="020B0604020202020204" pitchFamily="34" charset="0"/>
              </a:rPr>
              <a:t>Boundaried</a:t>
            </a:r>
            <a:endParaRPr lang="en-US" sz="2000">
              <a:latin typeface="Arial" panose="020B0604020202020204" pitchFamily="34" charset="0"/>
              <a:cs typeface="Arial" panose="020B0604020202020204" pitchFamily="34" charset="0"/>
            </a:endParaRPr>
          </a:p>
        </p:txBody>
      </p:sp>
      <p:sp>
        <p:nvSpPr>
          <p:cNvPr id="16" name="TextBox 15">
            <a:extLst>
              <a:ext uri="{C183D7F6-B498-43B3-948B-1728B52AA6E4}">
                <adec:decorative xmlns:adec="http://schemas.microsoft.com/office/drawing/2017/decorative" val="1"/>
              </a:ext>
            </a:extLst>
          </p:cNvPr>
          <p:cNvSpPr txBox="1"/>
          <p:nvPr/>
        </p:nvSpPr>
        <p:spPr>
          <a:xfrm>
            <a:off x="3547110" y="5013534"/>
            <a:ext cx="1556385" cy="400110"/>
          </a:xfrm>
          <a:prstGeom prst="rect">
            <a:avLst/>
          </a:prstGeom>
          <a:noFill/>
        </p:spPr>
        <p:txBody>
          <a:bodyPr wrap="square" rtlCol="0">
            <a:spAutoFit/>
          </a:bodyPr>
          <a:lstStyle/>
          <a:p>
            <a:pPr algn="ctr"/>
            <a:r>
              <a:rPr lang="en-US" sz="2000">
                <a:latin typeface="Arial" panose="020B0604020202020204" pitchFamily="34" charset="0"/>
                <a:cs typeface="Arial" panose="020B0604020202020204" pitchFamily="34" charset="0"/>
              </a:rPr>
              <a:t>Enmeshed</a:t>
            </a:r>
          </a:p>
        </p:txBody>
      </p:sp>
      <p:sp>
        <p:nvSpPr>
          <p:cNvPr id="17" name="TextBox 16">
            <a:extLst>
              <a:ext uri="{C183D7F6-B498-43B3-948B-1728B52AA6E4}">
                <adec:decorative xmlns:adec="http://schemas.microsoft.com/office/drawing/2017/decorative" val="1"/>
              </a:ext>
            </a:extLst>
          </p:cNvPr>
          <p:cNvSpPr txBox="1"/>
          <p:nvPr/>
        </p:nvSpPr>
        <p:spPr>
          <a:xfrm>
            <a:off x="1632586" y="3488025"/>
            <a:ext cx="1556385" cy="400110"/>
          </a:xfrm>
          <a:prstGeom prst="rect">
            <a:avLst/>
          </a:prstGeom>
          <a:noFill/>
        </p:spPr>
        <p:txBody>
          <a:bodyPr wrap="square" rtlCol="0">
            <a:spAutoFit/>
          </a:bodyPr>
          <a:lstStyle/>
          <a:p>
            <a:pPr algn="ctr"/>
            <a:r>
              <a:rPr lang="en-US" sz="2000">
                <a:latin typeface="Arial" panose="020B0604020202020204" pitchFamily="34" charset="0"/>
                <a:cs typeface="Arial" panose="020B0604020202020204" pitchFamily="34" charset="0"/>
              </a:rPr>
              <a:t>Engaged</a:t>
            </a:r>
          </a:p>
        </p:txBody>
      </p:sp>
    </p:spTree>
    <p:extLst>
      <p:ext uri="{BB962C8B-B14F-4D97-AF65-F5344CB8AC3E}">
        <p14:creationId xmlns:p14="http://schemas.microsoft.com/office/powerpoint/2010/main" val="2568870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221" y="1213951"/>
            <a:ext cx="8229600" cy="591671"/>
          </a:xfrm>
        </p:spPr>
        <p:txBody>
          <a:bodyPr/>
          <a:lstStyle/>
          <a:p>
            <a:r>
              <a:rPr lang="en-US" sz="3200">
                <a:solidFill>
                  <a:schemeClr val="tx1"/>
                </a:solidFill>
                <a:latin typeface="Arial" panose="020B0604020202020204" pitchFamily="34" charset="0"/>
                <a:cs typeface="Arial" panose="020B0604020202020204" pitchFamily="34" charset="0"/>
              </a:rPr>
              <a:t>Housekeeping	</a:t>
            </a:r>
            <a:r>
              <a:rPr lang="en-US"/>
              <a:t>									</a:t>
            </a:r>
          </a:p>
        </p:txBody>
      </p:sp>
      <p:sp>
        <p:nvSpPr>
          <p:cNvPr id="3" name="Content Placeholder 2"/>
          <p:cNvSpPr>
            <a:spLocks noGrp="1"/>
          </p:cNvSpPr>
          <p:nvPr>
            <p:ph idx="1"/>
          </p:nvPr>
        </p:nvSpPr>
        <p:spPr>
          <a:xfrm>
            <a:off x="470645" y="1620796"/>
            <a:ext cx="4101355" cy="4699321"/>
          </a:xfrm>
        </p:spPr>
        <p:txBody>
          <a:bodyPr>
            <a:normAutofit/>
          </a:bodyPr>
          <a:lstStyle/>
          <a:p>
            <a:pPr>
              <a:lnSpc>
                <a:spcPct val="150000"/>
              </a:lnSpc>
            </a:pPr>
            <a:r>
              <a:rPr lang="en-US" sz="2400">
                <a:latin typeface="Arial" panose="020B0604020202020204" pitchFamily="34" charset="0"/>
                <a:cs typeface="Arial" panose="020B0604020202020204" pitchFamily="34" charset="0"/>
              </a:rPr>
              <a:t>15 minute rule</a:t>
            </a:r>
          </a:p>
          <a:p>
            <a:pPr>
              <a:lnSpc>
                <a:spcPct val="150000"/>
              </a:lnSpc>
            </a:pPr>
            <a:r>
              <a:rPr lang="en-US" sz="2400">
                <a:latin typeface="Arial" panose="020B0604020202020204" pitchFamily="34" charset="0"/>
                <a:cs typeface="Arial" panose="020B0604020202020204" pitchFamily="34" charset="0"/>
              </a:rPr>
              <a:t>Breaks &amp; lunch</a:t>
            </a:r>
          </a:p>
          <a:p>
            <a:pPr>
              <a:lnSpc>
                <a:spcPct val="150000"/>
              </a:lnSpc>
            </a:pPr>
            <a:r>
              <a:rPr lang="en-US" sz="2400">
                <a:latin typeface="Arial" panose="020B0604020202020204" pitchFamily="34" charset="0"/>
                <a:cs typeface="Arial" panose="020B0604020202020204" pitchFamily="34" charset="0"/>
              </a:rPr>
              <a:t>Cell phone, computers,                 side bar conversations</a:t>
            </a:r>
          </a:p>
          <a:p>
            <a:pPr>
              <a:lnSpc>
                <a:spcPct val="150000"/>
              </a:lnSpc>
            </a:pPr>
            <a:r>
              <a:rPr lang="en-US" sz="2400">
                <a:latin typeface="Arial" panose="020B0604020202020204" pitchFamily="34" charset="0"/>
                <a:cs typeface="Arial" panose="020B0604020202020204" pitchFamily="34" charset="0"/>
              </a:rPr>
              <a:t>Packets</a:t>
            </a:r>
          </a:p>
          <a:p>
            <a:pPr>
              <a:lnSpc>
                <a:spcPct val="150000"/>
              </a:lnSpc>
            </a:pPr>
            <a:r>
              <a:rPr lang="en-US" sz="2400">
                <a:latin typeface="Arial" panose="020B0604020202020204" pitchFamily="34" charset="0"/>
                <a:cs typeface="Arial" panose="020B0604020202020204" pitchFamily="34" charset="0"/>
              </a:rPr>
              <a:t>Parking lot </a:t>
            </a:r>
          </a:p>
          <a:p>
            <a:pPr>
              <a:lnSpc>
                <a:spcPct val="150000"/>
              </a:lnSpc>
            </a:pPr>
            <a:r>
              <a:rPr lang="en-US" sz="2400">
                <a:latin typeface="Arial" panose="020B0604020202020204" pitchFamily="34" charset="0"/>
                <a:cs typeface="Arial" panose="020B0604020202020204" pitchFamily="34" charset="0"/>
              </a:rPr>
              <a:t>Idea catcher</a:t>
            </a:r>
          </a:p>
        </p:txBody>
      </p:sp>
      <p:pic>
        <p:nvPicPr>
          <p:cNvPr id="4" name="Picture 3" descr="Image of empty classroom"/>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3613" y="1620796"/>
            <a:ext cx="3323208" cy="4430944"/>
          </a:xfrm>
          <a:prstGeom prst="rect">
            <a:avLst/>
          </a:prstGeom>
        </p:spPr>
      </p:pic>
    </p:spTree>
    <p:extLst>
      <p:ext uri="{BB962C8B-B14F-4D97-AF65-F5344CB8AC3E}">
        <p14:creationId xmlns:p14="http://schemas.microsoft.com/office/powerpoint/2010/main" val="64537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solidFill>
                  <a:schemeClr val="tx1"/>
                </a:solidFill>
                <a:latin typeface="Arial" panose="020B0604020202020204" pitchFamily="34" charset="0"/>
                <a:cs typeface="Arial" panose="020B0604020202020204" pitchFamily="34" charset="0"/>
              </a:rPr>
              <a:t>Training Agenda</a:t>
            </a:r>
          </a:p>
        </p:txBody>
      </p:sp>
      <p:sp>
        <p:nvSpPr>
          <p:cNvPr id="3" name="Content Placeholder 2"/>
          <p:cNvSpPr>
            <a:spLocks noGrp="1"/>
          </p:cNvSpPr>
          <p:nvPr>
            <p:ph idx="1"/>
          </p:nvPr>
        </p:nvSpPr>
        <p:spPr>
          <a:xfrm>
            <a:off x="470647" y="1550020"/>
            <a:ext cx="7768682" cy="4900420"/>
          </a:xfrm>
        </p:spPr>
        <p:txBody>
          <a:bodyPr>
            <a:normAutofit fontScale="92500" lnSpcReduction="20000"/>
          </a:bodyPr>
          <a:lstStyle/>
          <a:p>
            <a:pPr marL="0" indent="0" algn="ctr">
              <a:buNone/>
            </a:pPr>
            <a:r>
              <a:rPr lang="en-US" sz="2800">
                <a:latin typeface="Arial" panose="020B0604020202020204" pitchFamily="34" charset="0"/>
                <a:cs typeface="Arial" panose="020B0604020202020204" pitchFamily="34" charset="0"/>
              </a:rPr>
              <a:t> </a:t>
            </a:r>
            <a:r>
              <a:rPr lang="en-US" sz="3200" b="1" u="sng">
                <a:latin typeface="Arial" panose="020B0604020202020204" pitchFamily="34" charset="0"/>
                <a:cs typeface="Arial" panose="020B0604020202020204" pitchFamily="34" charset="0"/>
              </a:rPr>
              <a:t>Day One </a:t>
            </a:r>
            <a:endParaRPr lang="en-US" sz="3200">
              <a:latin typeface="Arial" panose="020B0604020202020204" pitchFamily="34" charset="0"/>
              <a:cs typeface="Arial" panose="020B0604020202020204" pitchFamily="34" charset="0"/>
            </a:endParaRPr>
          </a:p>
          <a:p>
            <a:pPr marL="571500" indent="-571500">
              <a:lnSpc>
                <a:spcPct val="160000"/>
              </a:lnSpc>
              <a:buAutoNum type="romanUcPeriod"/>
            </a:pPr>
            <a:r>
              <a:rPr lang="en-US" sz="3200">
                <a:latin typeface="Arial" panose="020B0604020202020204" pitchFamily="34" charset="0"/>
                <a:cs typeface="Arial" panose="020B0604020202020204" pitchFamily="34" charset="0"/>
              </a:rPr>
              <a:t>Welcome and Introductions </a:t>
            </a:r>
          </a:p>
          <a:p>
            <a:pPr marL="0" indent="0">
              <a:lnSpc>
                <a:spcPct val="160000"/>
              </a:lnSpc>
              <a:buNone/>
            </a:pPr>
            <a:r>
              <a:rPr lang="en-US" sz="3200">
                <a:latin typeface="Arial"/>
                <a:cs typeface="Arial"/>
              </a:rPr>
              <a:t>II.   Understanding Sexual Behaviors </a:t>
            </a:r>
            <a:endParaRPr lang="en-US" sz="3200">
              <a:latin typeface="Arial" panose="020B0604020202020204" pitchFamily="34" charset="0"/>
              <a:cs typeface="Arial" panose="020B0604020202020204" pitchFamily="34" charset="0"/>
            </a:endParaRPr>
          </a:p>
          <a:p>
            <a:pPr marL="0" indent="0">
              <a:lnSpc>
                <a:spcPct val="160000"/>
              </a:lnSpc>
              <a:buNone/>
            </a:pPr>
            <a:r>
              <a:rPr lang="en-US" sz="3200">
                <a:latin typeface="Arial"/>
                <a:cs typeface="Arial"/>
              </a:rPr>
              <a:t>III.  Characteristics of Juveniles Who Sexually Offend</a:t>
            </a:r>
            <a:endParaRPr lang="en-US" sz="3200">
              <a:latin typeface="Arial" panose="020B0604020202020204" pitchFamily="34" charset="0"/>
              <a:cs typeface="Arial" panose="020B0604020202020204" pitchFamily="34" charset="0"/>
            </a:endParaRPr>
          </a:p>
          <a:p>
            <a:pPr marL="0" indent="0">
              <a:lnSpc>
                <a:spcPct val="160000"/>
              </a:lnSpc>
              <a:buNone/>
            </a:pPr>
            <a:r>
              <a:rPr lang="en-US" sz="3200">
                <a:latin typeface="Arial" panose="020B0604020202020204" pitchFamily="34" charset="0"/>
                <a:cs typeface="Arial" panose="020B0604020202020204" pitchFamily="34" charset="0"/>
              </a:rPr>
              <a:t>IV.  Victim-Centered Approach </a:t>
            </a:r>
          </a:p>
          <a:p>
            <a:pPr marL="0" indent="0">
              <a:lnSpc>
                <a:spcPct val="160000"/>
              </a:lnSpc>
              <a:buNone/>
            </a:pPr>
            <a:r>
              <a:rPr lang="en-US" sz="3200">
                <a:latin typeface="Arial"/>
                <a:cs typeface="Arial"/>
              </a:rPr>
              <a:t>V.   Assessment </a:t>
            </a:r>
            <a:r>
              <a:rPr lang="en-US" sz="2800">
                <a:latin typeface="Arial"/>
                <a:cs typeface="Arial"/>
              </a:rPr>
              <a:t>	</a:t>
            </a:r>
          </a:p>
        </p:txBody>
      </p:sp>
    </p:spTree>
    <p:extLst>
      <p:ext uri="{BB962C8B-B14F-4D97-AF65-F5344CB8AC3E}">
        <p14:creationId xmlns:p14="http://schemas.microsoft.com/office/powerpoint/2010/main" val="2653344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5256"/>
            <a:ext cx="8229600" cy="591671"/>
          </a:xfrm>
        </p:spPr>
        <p:txBody>
          <a:bodyPr/>
          <a:lstStyle/>
          <a:p>
            <a:r>
              <a:rPr lang="en-US" sz="3200">
                <a:solidFill>
                  <a:schemeClr val="tx1"/>
                </a:solidFill>
                <a:latin typeface="Arial" panose="020B0604020202020204" pitchFamily="34" charset="0"/>
                <a:cs typeface="Arial" panose="020B0604020202020204" pitchFamily="34" charset="0"/>
              </a:rPr>
              <a:t>Training Agenda Continued</a:t>
            </a:r>
          </a:p>
        </p:txBody>
      </p:sp>
      <p:sp>
        <p:nvSpPr>
          <p:cNvPr id="3" name="Content Placeholder 2"/>
          <p:cNvSpPr>
            <a:spLocks noGrp="1"/>
          </p:cNvSpPr>
          <p:nvPr>
            <p:ph idx="1"/>
          </p:nvPr>
        </p:nvSpPr>
        <p:spPr>
          <a:xfrm>
            <a:off x="470646" y="1616927"/>
            <a:ext cx="8528387" cy="4731523"/>
          </a:xfrm>
        </p:spPr>
        <p:txBody>
          <a:bodyPr>
            <a:normAutofit/>
          </a:bodyPr>
          <a:lstStyle/>
          <a:p>
            <a:pPr marL="0" indent="0" algn="ctr">
              <a:lnSpc>
                <a:spcPct val="150000"/>
              </a:lnSpc>
              <a:buNone/>
            </a:pPr>
            <a:r>
              <a:rPr lang="en-US" sz="3200" b="1" u="sng">
                <a:latin typeface="Arial" panose="020B0604020202020204" pitchFamily="34" charset="0"/>
                <a:cs typeface="Arial" panose="020B0604020202020204" pitchFamily="34" charset="0"/>
              </a:rPr>
              <a:t>Day Two </a:t>
            </a:r>
          </a:p>
          <a:p>
            <a:pPr marL="0" indent="0">
              <a:lnSpc>
                <a:spcPct val="150000"/>
              </a:lnSpc>
              <a:buNone/>
            </a:pPr>
            <a:r>
              <a:rPr lang="en-US" sz="3200">
                <a:latin typeface="Arial"/>
                <a:cs typeface="Arial"/>
              </a:rPr>
              <a:t>VI.   Treatment and Supervision Interventions</a:t>
            </a:r>
          </a:p>
          <a:p>
            <a:pPr marL="0" indent="0">
              <a:lnSpc>
                <a:spcPct val="150000"/>
              </a:lnSpc>
              <a:buNone/>
            </a:pPr>
            <a:r>
              <a:rPr lang="en-US" sz="3200">
                <a:latin typeface="Arial"/>
                <a:cs typeface="Arial"/>
              </a:rPr>
              <a:t>VII.  Case Planning With the Family</a:t>
            </a:r>
          </a:p>
          <a:p>
            <a:pPr marL="0" indent="0">
              <a:lnSpc>
                <a:spcPct val="150000"/>
              </a:lnSpc>
              <a:buNone/>
            </a:pPr>
            <a:r>
              <a:rPr lang="en-US" sz="3200">
                <a:latin typeface="Arial" panose="020B0604020202020204" pitchFamily="34" charset="0"/>
                <a:cs typeface="Arial" panose="020B0604020202020204" pitchFamily="34" charset="0"/>
              </a:rPr>
              <a:t>VIII. Reunification and Case Closure </a:t>
            </a:r>
          </a:p>
          <a:p>
            <a:pPr marL="0" indent="0">
              <a:lnSpc>
                <a:spcPct val="150000"/>
              </a:lnSpc>
              <a:buNone/>
            </a:pPr>
            <a:r>
              <a:rPr lang="en-US" sz="3200">
                <a:latin typeface="Arial"/>
                <a:cs typeface="Arial"/>
              </a:rPr>
              <a:t>IX.   Closing and Evaluation </a:t>
            </a:r>
            <a:endParaRPr lang="en-US" sz="3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4505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309" y="893741"/>
            <a:ext cx="8229600" cy="591671"/>
          </a:xfrm>
        </p:spPr>
        <p:txBody>
          <a:bodyPr/>
          <a:lstStyle/>
          <a:p>
            <a:r>
              <a:rPr lang="en-US" sz="3200">
                <a:solidFill>
                  <a:schemeClr val="tx1"/>
                </a:solidFill>
                <a:latin typeface="Arial" panose="020B0604020202020204" pitchFamily="34" charset="0"/>
                <a:cs typeface="Arial" panose="020B0604020202020204" pitchFamily="34" charset="0"/>
              </a:rPr>
              <a:t>Child Sexual Abuse Series</a:t>
            </a:r>
          </a:p>
        </p:txBody>
      </p:sp>
      <p:sp>
        <p:nvSpPr>
          <p:cNvPr id="3" name="Content Placeholder 2"/>
          <p:cNvSpPr>
            <a:spLocks noGrp="1"/>
          </p:cNvSpPr>
          <p:nvPr>
            <p:ph idx="1"/>
          </p:nvPr>
        </p:nvSpPr>
        <p:spPr>
          <a:xfrm>
            <a:off x="172309" y="1663429"/>
            <a:ext cx="8799381" cy="4602905"/>
          </a:xfrm>
        </p:spPr>
        <p:txBody>
          <a:bodyPr/>
          <a:lstStyle/>
          <a:p>
            <a:pPr>
              <a:lnSpc>
                <a:spcPct val="150000"/>
              </a:lnSpc>
              <a:buFont typeface="Wingdings" panose="05000000000000000000" pitchFamily="2" charset="2"/>
              <a:buChar char="q"/>
            </a:pPr>
            <a:r>
              <a:rPr lang="en-US" sz="2400">
                <a:latin typeface="Arial" panose="020B0604020202020204" pitchFamily="34" charset="0"/>
                <a:cs typeface="Arial" panose="020B0604020202020204" pitchFamily="34" charset="0"/>
              </a:rPr>
              <a:t>Overview of Child Sexual Abuse</a:t>
            </a:r>
          </a:p>
          <a:p>
            <a:pPr>
              <a:lnSpc>
                <a:spcPct val="150000"/>
              </a:lnSpc>
              <a:buFont typeface="Wingdings" panose="05000000000000000000" pitchFamily="2" charset="2"/>
              <a:buChar char="q"/>
            </a:pPr>
            <a:r>
              <a:rPr lang="en-US" sz="2400">
                <a:latin typeface="Arial"/>
                <a:cs typeface="Arial"/>
              </a:rPr>
              <a:t>203:  Sexuality of Children:  Healthy Behaviors vs. 	     		  Behaviors That Cause Concern </a:t>
            </a:r>
            <a:endParaRPr lang="en-US" sz="240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q"/>
            </a:pPr>
            <a:r>
              <a:rPr lang="en-US" sz="2400">
                <a:latin typeface="Arial" panose="020B0604020202020204" pitchFamily="34" charset="0"/>
                <a:cs typeface="Arial" panose="020B0604020202020204" pitchFamily="34" charset="0"/>
              </a:rPr>
              <a:t>203:  Investigative Interviewing in Child Sexual Abuse Cases</a:t>
            </a:r>
          </a:p>
          <a:p>
            <a:pPr>
              <a:lnSpc>
                <a:spcPct val="150000"/>
              </a:lnSpc>
              <a:buFont typeface="Wingdings" panose="05000000000000000000" pitchFamily="2" charset="2"/>
              <a:buChar char="q"/>
            </a:pPr>
            <a:r>
              <a:rPr lang="en-US" sz="2400">
                <a:latin typeface="Arial" panose="020B0604020202020204" pitchFamily="34" charset="0"/>
                <a:cs typeface="Arial" panose="020B0604020202020204" pitchFamily="34" charset="0"/>
              </a:rPr>
              <a:t>203:  Working with Juveniles who Sexually Offend</a:t>
            </a:r>
          </a:p>
          <a:p>
            <a:pPr>
              <a:lnSpc>
                <a:spcPct val="150000"/>
              </a:lnSpc>
              <a:buFont typeface="Wingdings" panose="05000000000000000000" pitchFamily="2" charset="2"/>
              <a:buChar char="q"/>
            </a:pPr>
            <a:r>
              <a:rPr lang="en-US" sz="2400">
                <a:latin typeface="Arial" panose="020B0604020202020204" pitchFamily="34" charset="0"/>
                <a:cs typeface="Arial" panose="020B0604020202020204" pitchFamily="34" charset="0"/>
              </a:rPr>
              <a:t>209:  Family Reunification and Case Closure in Child Sexual 	  Abuse Cases</a:t>
            </a:r>
          </a:p>
          <a:p>
            <a:pPr marL="0" indent="0">
              <a:buNone/>
            </a:pPr>
            <a:r>
              <a:rPr lang="en-US" b="1"/>
              <a:t>	</a:t>
            </a:r>
          </a:p>
          <a:p>
            <a:endParaRPr lang="en-US"/>
          </a:p>
        </p:txBody>
      </p:sp>
    </p:spTree>
    <p:extLst>
      <p:ext uri="{BB962C8B-B14F-4D97-AF65-F5344CB8AC3E}">
        <p14:creationId xmlns:p14="http://schemas.microsoft.com/office/powerpoint/2010/main" val="4035100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7" y="871439"/>
            <a:ext cx="8229600" cy="591671"/>
          </a:xfrm>
          <a:noFill/>
        </p:spPr>
        <p:txBody>
          <a:bodyPr/>
          <a:lstStyle/>
          <a:p>
            <a:pPr algn="ctr"/>
            <a:r>
              <a:rPr lang="en-US" sz="3200">
                <a:solidFill>
                  <a:schemeClr val="tx1"/>
                </a:solidFill>
                <a:latin typeface="Arial" panose="020B0604020202020204" pitchFamily="34" charset="0"/>
                <a:cs typeface="Arial" panose="020B0604020202020204" pitchFamily="34" charset="0"/>
              </a:rPr>
              <a:t>Learning Objectives </a:t>
            </a:r>
          </a:p>
        </p:txBody>
      </p:sp>
      <p:sp>
        <p:nvSpPr>
          <p:cNvPr id="3" name="Content Placeholder 2"/>
          <p:cNvSpPr>
            <a:spLocks noGrp="1"/>
          </p:cNvSpPr>
          <p:nvPr>
            <p:ph idx="1"/>
          </p:nvPr>
        </p:nvSpPr>
        <p:spPr>
          <a:xfrm>
            <a:off x="156116" y="1385051"/>
            <a:ext cx="8809463" cy="4870783"/>
          </a:xfrm>
        </p:spPr>
        <p:txBody>
          <a:bodyPr>
            <a:normAutofit fontScale="32500" lnSpcReduction="20000"/>
          </a:bodyPr>
          <a:lstStyle/>
          <a:p>
            <a:pPr marL="0" indent="0">
              <a:buNone/>
            </a:pPr>
            <a:endParaRPr lang="en-US" sz="2400"/>
          </a:p>
          <a:p>
            <a:pPr>
              <a:lnSpc>
                <a:spcPct val="170000"/>
              </a:lnSpc>
            </a:pPr>
            <a:r>
              <a:rPr lang="en-US" sz="4900">
                <a:latin typeface="Arial" panose="020B0604020202020204" pitchFamily="34" charset="0"/>
                <a:cs typeface="Arial" panose="020B0604020202020204" pitchFamily="34" charset="0"/>
              </a:rPr>
              <a:t>The child welfare professional understands the importance of his/her responsibility to protect the victim(s) from further abuse, to prevent juveniles who sexually offend from re-offending, and knows how to assure that the juvenile is held accountable for his/her behaviors. </a:t>
            </a:r>
          </a:p>
          <a:p>
            <a:pPr>
              <a:lnSpc>
                <a:spcPct val="170000"/>
              </a:lnSpc>
            </a:pPr>
            <a:r>
              <a:rPr lang="en-US" sz="4900">
                <a:latin typeface="Arial" panose="020B0604020202020204" pitchFamily="34" charset="0"/>
                <a:cs typeface="Arial" panose="020B0604020202020204" pitchFamily="34" charset="0"/>
              </a:rPr>
              <a:t>The child welfare professional can identify and coordinate multiple services to multiple parties including the victim, the juvenile who sexually offends, the juvenile’s parents/caregivers and siblings. </a:t>
            </a:r>
          </a:p>
          <a:p>
            <a:pPr>
              <a:lnSpc>
                <a:spcPct val="170000"/>
              </a:lnSpc>
            </a:pPr>
            <a:r>
              <a:rPr lang="en-US" sz="4900">
                <a:latin typeface="Arial" panose="020B0604020202020204" pitchFamily="34" charset="0"/>
                <a:cs typeface="Arial" panose="020B0604020202020204" pitchFamily="34" charset="0"/>
              </a:rPr>
              <a:t>The child welfare professional knows the components of a comprehensive and individualized psychosexual assessment, how to obtain the assessment, and can use the assessment to plan services for the juvenile and his/her family. </a:t>
            </a:r>
          </a:p>
          <a:p>
            <a:pPr>
              <a:lnSpc>
                <a:spcPct val="170000"/>
              </a:lnSpc>
            </a:pPr>
            <a:r>
              <a:rPr lang="en-US" sz="4900">
                <a:latin typeface="Arial" panose="020B0604020202020204" pitchFamily="34" charset="0"/>
                <a:cs typeface="Arial" panose="020B0604020202020204" pitchFamily="34" charset="0"/>
              </a:rPr>
              <a:t>The child welfare professional is familiar with various treatment modalities and understands the complex issues involved in reunification, service termination, and case closure. </a:t>
            </a:r>
          </a:p>
        </p:txBody>
      </p:sp>
    </p:spTree>
    <p:extLst>
      <p:ext uri="{BB962C8B-B14F-4D97-AF65-F5344CB8AC3E}">
        <p14:creationId xmlns:p14="http://schemas.microsoft.com/office/powerpoint/2010/main" val="3900461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374" y="571797"/>
            <a:ext cx="8465525" cy="6286203"/>
          </a:xfrm>
        </p:spPr>
        <p:txBody>
          <a:bodyPr/>
          <a:lstStyle/>
          <a:p>
            <a:pPr>
              <a:lnSpc>
                <a:spcPct val="150000"/>
              </a:lnSpc>
            </a:pPr>
            <a:br>
              <a:rPr lang="en-US" sz="1800">
                <a:solidFill>
                  <a:schemeClr val="tx1"/>
                </a:solidFill>
              </a:rPr>
            </a:br>
            <a:br>
              <a:rPr lang="en-US" sz="1800" b="1">
                <a:solidFill>
                  <a:schemeClr val="tx1"/>
                </a:solidFill>
              </a:rPr>
            </a:br>
            <a:r>
              <a:rPr lang="en-US" sz="2000" u="sng">
                <a:solidFill>
                  <a:schemeClr val="tx1"/>
                </a:solidFill>
                <a:latin typeface="Arial" panose="020B0604020202020204" pitchFamily="34" charset="0"/>
                <a:cs typeface="Arial" panose="020B0604020202020204" pitchFamily="34" charset="0"/>
              </a:rPr>
              <a:t>Directions</a:t>
            </a:r>
            <a:r>
              <a:rPr lang="en-US" sz="2000">
                <a:solidFill>
                  <a:schemeClr val="tx1"/>
                </a:solidFill>
                <a:latin typeface="Arial" panose="020B0604020202020204" pitchFamily="34" charset="0"/>
                <a:cs typeface="Arial" panose="020B0604020202020204" pitchFamily="34" charset="0"/>
              </a:rPr>
              <a:t>: Respond to the following statements by saying “</a:t>
            </a:r>
            <a:r>
              <a:rPr lang="en-US" sz="2000" b="1">
                <a:solidFill>
                  <a:schemeClr val="tx1"/>
                </a:solidFill>
                <a:latin typeface="Arial" panose="020B0604020202020204" pitchFamily="34" charset="0"/>
                <a:cs typeface="Arial" panose="020B0604020202020204" pitchFamily="34" charset="0"/>
              </a:rPr>
              <a:t>True" or</a:t>
            </a:r>
            <a:r>
              <a:rPr lang="en-US" sz="2000">
                <a:solidFill>
                  <a:schemeClr val="tx1"/>
                </a:solidFill>
                <a:latin typeface="Arial" panose="020B0604020202020204" pitchFamily="34" charset="0"/>
                <a:cs typeface="Arial" panose="020B0604020202020204" pitchFamily="34" charset="0"/>
              </a:rPr>
              <a:t> “</a:t>
            </a:r>
            <a:r>
              <a:rPr lang="en-US" sz="2000" b="1">
                <a:solidFill>
                  <a:schemeClr val="tx1"/>
                </a:solidFill>
                <a:latin typeface="Arial" panose="020B0604020202020204" pitchFamily="34" charset="0"/>
                <a:cs typeface="Arial" panose="020B0604020202020204" pitchFamily="34" charset="0"/>
              </a:rPr>
              <a:t>False</a:t>
            </a:r>
            <a:r>
              <a:rPr lang="en-US" sz="2000">
                <a:solidFill>
                  <a:schemeClr val="tx1"/>
                </a:solidFill>
                <a:latin typeface="Arial" panose="020B0604020202020204" pitchFamily="34" charset="0"/>
                <a:cs typeface="Arial" panose="020B0604020202020204" pitchFamily="34" charset="0"/>
              </a:rPr>
              <a:t>.” </a:t>
            </a:r>
            <a:br>
              <a:rPr lang="en-US" sz="1800">
                <a:solidFill>
                  <a:schemeClr val="tx1"/>
                </a:solidFill>
                <a:latin typeface="Arial" panose="020B0604020202020204" pitchFamily="34" charset="0"/>
                <a:cs typeface="Arial" panose="020B0604020202020204" pitchFamily="34" charset="0"/>
              </a:rPr>
            </a:br>
            <a:r>
              <a:rPr lang="en-US" sz="2000" b="0">
                <a:solidFill>
                  <a:schemeClr val="tx1"/>
                </a:solidFill>
                <a:latin typeface="Arial" panose="020B0604020202020204" pitchFamily="34" charset="0"/>
                <a:cs typeface="Arial" panose="020B0604020202020204" pitchFamily="34" charset="0"/>
              </a:rPr>
              <a:t>1.  Children age 0 – 3 will watch or poke at others’ bodies. </a:t>
            </a:r>
            <a:br>
              <a:rPr lang="en-US" sz="2000" b="0">
                <a:solidFill>
                  <a:schemeClr val="tx1"/>
                </a:solidFill>
                <a:latin typeface="Arial" panose="020B0604020202020204" pitchFamily="34" charset="0"/>
                <a:cs typeface="Arial" panose="020B0604020202020204" pitchFamily="34" charset="0"/>
              </a:rPr>
            </a:br>
            <a:r>
              <a:rPr lang="en-US" sz="2000" b="0">
                <a:solidFill>
                  <a:schemeClr val="tx1"/>
                </a:solidFill>
                <a:latin typeface="Arial" panose="020B0604020202020204" pitchFamily="34" charset="0"/>
                <a:cs typeface="Arial" panose="020B0604020202020204" pitchFamily="34" charset="0"/>
              </a:rPr>
              <a:t>2.  Children age 9 – 12 do NOT value privacy. </a:t>
            </a:r>
            <a:br>
              <a:rPr lang="en-US" sz="2000" b="0">
                <a:solidFill>
                  <a:schemeClr val="tx1"/>
                </a:solidFill>
                <a:latin typeface="Arial" panose="020B0604020202020204" pitchFamily="34" charset="0"/>
                <a:cs typeface="Arial" panose="020B0604020202020204" pitchFamily="34" charset="0"/>
              </a:rPr>
            </a:br>
            <a:r>
              <a:rPr lang="en-US" sz="2000" b="0">
                <a:solidFill>
                  <a:schemeClr val="tx1"/>
                </a:solidFill>
                <a:latin typeface="Arial" panose="020B0604020202020204" pitchFamily="34" charset="0"/>
                <a:cs typeface="Arial" panose="020B0604020202020204" pitchFamily="34" charset="0"/>
              </a:rPr>
              <a:t>3.  Children age 4 – 5 play games like “Doctor.” </a:t>
            </a:r>
            <a:br>
              <a:rPr lang="en-US" sz="2000" b="0">
                <a:solidFill>
                  <a:schemeClr val="tx1"/>
                </a:solidFill>
                <a:latin typeface="Arial" panose="020B0604020202020204" pitchFamily="34" charset="0"/>
                <a:cs typeface="Arial" panose="020B0604020202020204" pitchFamily="34" charset="0"/>
              </a:rPr>
            </a:br>
            <a:r>
              <a:rPr lang="en-US" sz="2000" b="0">
                <a:solidFill>
                  <a:schemeClr val="tx1"/>
                </a:solidFill>
                <a:latin typeface="Arial" panose="020B0604020202020204" pitchFamily="34" charset="0"/>
                <a:cs typeface="Arial" panose="020B0604020202020204" pitchFamily="34" charset="0"/>
              </a:rPr>
              <a:t>4.  Children age 6 – 8 prefer to socialize with the opposite gender than     with their own gender. </a:t>
            </a:r>
            <a:br>
              <a:rPr lang="en-US" sz="2000" b="0">
                <a:solidFill>
                  <a:schemeClr val="tx1"/>
                </a:solidFill>
                <a:latin typeface="Arial" panose="020B0604020202020204" pitchFamily="34" charset="0"/>
                <a:cs typeface="Arial" panose="020B0604020202020204" pitchFamily="34" charset="0"/>
              </a:rPr>
            </a:br>
            <a:r>
              <a:rPr lang="en-US" sz="2000" b="0">
                <a:solidFill>
                  <a:schemeClr val="tx1"/>
                </a:solidFill>
                <a:latin typeface="Arial" panose="020B0604020202020204" pitchFamily="34" charset="0"/>
                <a:cs typeface="Arial" panose="020B0604020202020204" pitchFamily="34" charset="0"/>
              </a:rPr>
              <a:t>5.  Most adolescents age 18 and over understand their sexual orientation, although they may still experiment. </a:t>
            </a:r>
            <a:br>
              <a:rPr lang="en-US" sz="2000" b="0">
                <a:solidFill>
                  <a:schemeClr val="tx1"/>
                </a:solidFill>
                <a:latin typeface="Arial" panose="020B0604020202020204" pitchFamily="34" charset="0"/>
                <a:cs typeface="Arial" panose="020B0604020202020204" pitchFamily="34" charset="0"/>
              </a:rPr>
            </a:br>
            <a:r>
              <a:rPr lang="en-US" sz="2000" b="0">
                <a:solidFill>
                  <a:schemeClr val="tx1"/>
                </a:solidFill>
                <a:latin typeface="Arial" panose="020B0604020202020204" pitchFamily="34" charset="0"/>
                <a:cs typeface="Arial" panose="020B0604020202020204" pitchFamily="34" charset="0"/>
              </a:rPr>
              <a:t>6.  Children age 4 – 5 experience vaginal lubrication or erection. </a:t>
            </a:r>
            <a:br>
              <a:rPr lang="en-US" sz="2200"/>
            </a:br>
            <a:endParaRPr lang="en-US" sz="2200"/>
          </a:p>
        </p:txBody>
      </p:sp>
      <p:sp>
        <p:nvSpPr>
          <p:cNvPr id="4" name="Title 1"/>
          <p:cNvSpPr txBox="1">
            <a:spLocks/>
          </p:cNvSpPr>
          <p:nvPr/>
        </p:nvSpPr>
        <p:spPr bwMode="auto">
          <a:xfrm>
            <a:off x="371140" y="571797"/>
            <a:ext cx="6619244" cy="129841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8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a:lstStyle>
          <a:p>
            <a:pPr defTabSz="914400"/>
            <a:r>
              <a:rPr lang="en-US" sz="3200" kern="0">
                <a:solidFill>
                  <a:schemeClr val="tx1"/>
                </a:solidFill>
                <a:latin typeface="Arial" panose="020B0604020202020204" pitchFamily="34" charset="0"/>
                <a:cs typeface="Arial" panose="020B0604020202020204" pitchFamily="34" charset="0"/>
              </a:rPr>
              <a:t>True or False Quiz</a:t>
            </a:r>
          </a:p>
        </p:txBody>
      </p:sp>
    </p:spTree>
    <p:extLst>
      <p:ext uri="{BB962C8B-B14F-4D97-AF65-F5344CB8AC3E}">
        <p14:creationId xmlns:p14="http://schemas.microsoft.com/office/powerpoint/2010/main" val="3514903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996" y="435430"/>
            <a:ext cx="8366759" cy="6286203"/>
          </a:xfrm>
        </p:spPr>
        <p:txBody>
          <a:bodyPr/>
          <a:lstStyle/>
          <a:p>
            <a:pPr>
              <a:lnSpc>
                <a:spcPct val="150000"/>
              </a:lnSpc>
            </a:pPr>
            <a:br>
              <a:rPr lang="en-US" sz="2000" b="0">
                <a:solidFill>
                  <a:schemeClr val="tx1"/>
                </a:solidFill>
              </a:rPr>
            </a:br>
            <a:r>
              <a:rPr lang="en-US" sz="1900" b="0">
                <a:solidFill>
                  <a:schemeClr val="tx1"/>
                </a:solidFill>
              </a:rPr>
              <a:t>7.   Children age 13 – 17 do NOT understand consequences of sexual expression. </a:t>
            </a:r>
            <a:br>
              <a:rPr lang="en-US" sz="1900" b="0">
                <a:solidFill>
                  <a:schemeClr val="tx1"/>
                </a:solidFill>
              </a:rPr>
            </a:br>
            <a:r>
              <a:rPr lang="en-US" sz="1900" b="0">
                <a:solidFill>
                  <a:schemeClr val="tx1"/>
                </a:solidFill>
              </a:rPr>
              <a:t>8.  It is “normal” for a 15 year old boy to rub his penis until it becomes raw. </a:t>
            </a:r>
            <a:br>
              <a:rPr lang="en-US" sz="1900" b="0">
                <a:solidFill>
                  <a:schemeClr val="tx1"/>
                </a:solidFill>
              </a:rPr>
            </a:br>
            <a:r>
              <a:rPr lang="en-US" sz="1900" b="0">
                <a:solidFill>
                  <a:schemeClr val="tx1"/>
                </a:solidFill>
              </a:rPr>
              <a:t>9.  It is “normal” for a child to draw pictures in which the genitals are the predominant feature. </a:t>
            </a:r>
            <a:br>
              <a:rPr lang="en-US" sz="1900" b="0">
                <a:solidFill>
                  <a:schemeClr val="tx1"/>
                </a:solidFill>
              </a:rPr>
            </a:br>
            <a:r>
              <a:rPr lang="en-US" sz="1900" b="0">
                <a:solidFill>
                  <a:schemeClr val="tx1"/>
                </a:solidFill>
              </a:rPr>
              <a:t>10.  It is NOT “normal” for children to engage in sexual behaviors with those who are much older or much younger. </a:t>
            </a:r>
            <a:br>
              <a:rPr lang="en-US" sz="1900" b="0">
                <a:solidFill>
                  <a:schemeClr val="tx1"/>
                </a:solidFill>
              </a:rPr>
            </a:br>
            <a:r>
              <a:rPr lang="en-US" sz="1900" b="0">
                <a:solidFill>
                  <a:schemeClr val="tx1"/>
                </a:solidFill>
              </a:rPr>
              <a:t>11.  It is “normal” for male and female siblings (age 8, 11, 14, and 15) to play “Spin the Bottle” with one another. </a:t>
            </a:r>
            <a:br>
              <a:rPr lang="en-US" sz="1900" b="0">
                <a:solidFill>
                  <a:schemeClr val="tx1"/>
                </a:solidFill>
              </a:rPr>
            </a:br>
            <a:r>
              <a:rPr lang="en-US" sz="1900" b="0">
                <a:solidFill>
                  <a:schemeClr val="tx1"/>
                </a:solidFill>
              </a:rPr>
              <a:t>12.  It is “normal” for a child to request that an adult touch his/her genitals. </a:t>
            </a:r>
          </a:p>
        </p:txBody>
      </p:sp>
      <p:sp>
        <p:nvSpPr>
          <p:cNvPr id="3" name="Title 1"/>
          <p:cNvSpPr txBox="1">
            <a:spLocks/>
          </p:cNvSpPr>
          <p:nvPr/>
        </p:nvSpPr>
        <p:spPr bwMode="auto">
          <a:xfrm>
            <a:off x="352996" y="766587"/>
            <a:ext cx="6690493" cy="94744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8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a:lstStyle>
          <a:p>
            <a:pPr defTabSz="914400"/>
            <a:r>
              <a:rPr lang="en-US" sz="3200" kern="0">
                <a:solidFill>
                  <a:schemeClr val="tx1"/>
                </a:solidFill>
                <a:latin typeface="Arial" panose="020B0604020202020204" pitchFamily="34" charset="0"/>
                <a:cs typeface="Arial" panose="020B0604020202020204" pitchFamily="34" charset="0"/>
              </a:rPr>
              <a:t>True or False Quiz</a:t>
            </a:r>
          </a:p>
        </p:txBody>
      </p:sp>
    </p:spTree>
    <p:extLst>
      <p:ext uri="{BB962C8B-B14F-4D97-AF65-F5344CB8AC3E}">
        <p14:creationId xmlns:p14="http://schemas.microsoft.com/office/powerpoint/2010/main" val="3558178730"/>
      </p:ext>
    </p:extLst>
  </p:cSld>
  <p:clrMapOvr>
    <a:masterClrMapping/>
  </p:clrMapOvr>
</p:sld>
</file>

<file path=ppt/theme/theme1.xml><?xml version="1.0" encoding="utf-8"?>
<a:theme xmlns:a="http://schemas.openxmlformats.org/drawingml/2006/main" name="PwrPntTrnrDvlpdTmplt08171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1F5F3140ACFC4B999548D0C4FE20A1" ma:contentTypeVersion="13" ma:contentTypeDescription="Create a new document." ma:contentTypeScope="" ma:versionID="fcb41b5febfd8d614cd4cd523806eefb">
  <xsd:schema xmlns:xsd="http://www.w3.org/2001/XMLSchema" xmlns:xs="http://www.w3.org/2001/XMLSchema" xmlns:p="http://schemas.microsoft.com/office/2006/metadata/properties" xmlns:ns2="0f708cff-2e9b-4f08-bc58-c81d1a4fe008" xmlns:ns3="11d65098-8ef3-4d2d-9eb9-bcd24ea44e49" targetNamespace="http://schemas.microsoft.com/office/2006/metadata/properties" ma:root="true" ma:fieldsID="3814f6b19efe84a2fe05cac4ad2f94db" ns2:_="" ns3:_="">
    <xsd:import namespace="0f708cff-2e9b-4f08-bc58-c81d1a4fe008"/>
    <xsd:import namespace="11d65098-8ef3-4d2d-9eb9-bcd24ea44e4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708cff-2e9b-4f08-bc58-c81d1a4fe00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1d65098-8ef3-4d2d-9eb9-bcd24ea44e4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B8AE35-8124-4A54-A985-E5E3C35670A3}">
  <ds:schemaRefs>
    <ds:schemaRef ds:uri="0f708cff-2e9b-4f08-bc58-c81d1a4fe008"/>
    <ds:schemaRef ds:uri="11d65098-8ef3-4d2d-9eb9-bcd24ea44e4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B074080-B447-4923-88BB-F842A4353A61}">
  <ds:schemaRefs>
    <ds:schemaRef ds:uri="0f708cff-2e9b-4f08-bc58-c81d1a4fe008"/>
    <ds:schemaRef ds:uri="11d65098-8ef3-4d2d-9eb9-bcd24ea44e4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9E43BED-A486-431B-ADC5-3013636E93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29</Slides>
  <Notes>5</Notes>
  <HiddenSlides>0</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PwrPntTrnrDvlpdTmplt081711</vt:lpstr>
      <vt:lpstr>Sexual Abuse Series</vt:lpstr>
      <vt:lpstr>Introductions</vt:lpstr>
      <vt:lpstr>Housekeeping          </vt:lpstr>
      <vt:lpstr>Training Agenda</vt:lpstr>
      <vt:lpstr>Training Agenda Continued</vt:lpstr>
      <vt:lpstr>Child Sexual Abuse Series</vt:lpstr>
      <vt:lpstr>Learning Objectives </vt:lpstr>
      <vt:lpstr>  Directions: Respond to the following statements by saying “True" or “False.”  1.  Children age 0 – 3 will watch or poke at others’ bodies.  2.  Children age 9 – 12 do NOT value privacy.  3.  Children age 4 – 5 play games like “Doctor.”  4.  Children age 6 – 8 prefer to socialize with the opposite gender than     with their own gender.  5.  Most adolescents age 18 and over understand their sexual orientation, although they may still experiment.  6.  Children age 4 – 5 experience vaginal lubrication or erection.  </vt:lpstr>
      <vt:lpstr> 7.   Children age 13 – 17 do NOT understand consequences of sexual expression.  8.  It is “normal” for a 15 year old boy to rub his penis until it becomes raw.  9.  It is “normal” for a child to draw pictures in which the genitals are the predominant feature.  10.  It is NOT “normal” for children to engage in sexual behaviors with those who are much older or much younger.  11.  It is “normal” for male and female siblings (age 8, 11, 14, and 15) to play “Spin the Bottle” with one another.  12.  It is “normal” for a child to request that an adult touch his/her genitals. </vt:lpstr>
      <vt:lpstr>Three Different Groups</vt:lpstr>
      <vt:lpstr>Review: The Sexual Behavior Continuum</vt:lpstr>
      <vt:lpstr>Sexualized Behaviors – Case Scenarios</vt:lpstr>
      <vt:lpstr>Theories about the Etiology of Sexual Offending</vt:lpstr>
      <vt:lpstr>Cultural Factors to Consider </vt:lpstr>
      <vt:lpstr>Small Group Activity</vt:lpstr>
      <vt:lpstr>Victim/Survivor Needs</vt:lpstr>
      <vt:lpstr>A Shift in Practice</vt:lpstr>
      <vt:lpstr>Multi-Disciplinary Approach Activity</vt:lpstr>
      <vt:lpstr>Assessment Tools</vt:lpstr>
      <vt:lpstr>Ongoing Assessment</vt:lpstr>
      <vt:lpstr>Recidivism</vt:lpstr>
      <vt:lpstr>Treatment + Supervision=Intervention</vt:lpstr>
      <vt:lpstr>Treatment Overview</vt:lpstr>
      <vt:lpstr>Treatment Targets Activity</vt:lpstr>
      <vt:lpstr>Supervision Strategies</vt:lpstr>
      <vt:lpstr>Registration Laws &amp; Recidivism</vt:lpstr>
      <vt:lpstr> My Greatest Concern Is …  </vt:lpstr>
      <vt:lpstr>Establishing a Positive Working Relationship</vt:lpstr>
      <vt:lpstr>Family Cohesion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203:  Healthy Sexual Behaviors Verses Those That Cause Concern</dc:title>
  <dc:creator>Owner</dc:creator>
  <cp:revision>1</cp:revision>
  <dcterms:created xsi:type="dcterms:W3CDTF">2013-05-22T11:26:32Z</dcterms:created>
  <dcterms:modified xsi:type="dcterms:W3CDTF">2022-01-07T16:10:57Z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0x010100061F5F3140ACFC4B999548D0C4FE20A1</vt:lpwstr>
  </property>
</Properties>
</file>